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6" r:id="rId7"/>
    <p:sldId id="267" r:id="rId8"/>
    <p:sldId id="274" r:id="rId9"/>
    <p:sldId id="275" r:id="rId10"/>
    <p:sldId id="265" r:id="rId11"/>
    <p:sldId id="271" r:id="rId12"/>
    <p:sldId id="270" r:id="rId13"/>
    <p:sldId id="27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420000">
            <a:off x="403597" y="671507"/>
            <a:ext cx="9755187" cy="1713766"/>
          </a:xfrm>
        </p:spPr>
        <p:txBody>
          <a:bodyPr/>
          <a:lstStyle/>
          <a:p>
            <a:r>
              <a:rPr lang="es-CO" dirty="0" smtClean="0"/>
              <a:t>NOVENA DE NAVIDAD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1941283" y="2744524"/>
            <a:ext cx="8246913" cy="550333"/>
          </a:xfrm>
        </p:spPr>
        <p:txBody>
          <a:bodyPr/>
          <a:lstStyle/>
          <a:p>
            <a:r>
              <a:rPr lang="es-CO" sz="40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VAMOS A CANTAR Y A ORAR </a:t>
            </a:r>
            <a:endParaRPr lang="es-CO" sz="40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206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8576" r="47394" b="12658"/>
          <a:stretch/>
        </p:blipFill>
        <p:spPr>
          <a:xfrm>
            <a:off x="244698" y="313569"/>
            <a:ext cx="11153104" cy="566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30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-528" t="33420" r="46021" b="14160"/>
          <a:stretch/>
        </p:blipFill>
        <p:spPr>
          <a:xfrm>
            <a:off x="270456" y="309094"/>
            <a:ext cx="11256135" cy="527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71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9891" r="55845" b="50423"/>
          <a:stretch/>
        </p:blipFill>
        <p:spPr>
          <a:xfrm>
            <a:off x="257578" y="270456"/>
            <a:ext cx="11088709" cy="519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5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8952" r="55951" b="9839"/>
          <a:stretch/>
        </p:blipFill>
        <p:spPr>
          <a:xfrm>
            <a:off x="489398" y="270456"/>
            <a:ext cx="10779616" cy="553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8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902" t="20079" r="56162" b="32386"/>
          <a:stretch/>
        </p:blipFill>
        <p:spPr>
          <a:xfrm>
            <a:off x="296214" y="116105"/>
            <a:ext cx="11191741" cy="542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58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7178" r="55326" b="12444"/>
          <a:stretch/>
        </p:blipFill>
        <p:spPr>
          <a:xfrm>
            <a:off x="185531" y="218547"/>
            <a:ext cx="11410122" cy="573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0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817" t="17449" r="57690" b="7585"/>
          <a:stretch/>
        </p:blipFill>
        <p:spPr>
          <a:xfrm>
            <a:off x="553791" y="141667"/>
            <a:ext cx="4816700" cy="58856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9824" t="18764" r="55317" b="10028"/>
          <a:stretch/>
        </p:blipFill>
        <p:spPr>
          <a:xfrm>
            <a:off x="5666704" y="244699"/>
            <a:ext cx="5743978" cy="578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09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9964" t="17449" r="14859" b="7585"/>
          <a:stretch/>
        </p:blipFill>
        <p:spPr>
          <a:xfrm>
            <a:off x="476519" y="193182"/>
            <a:ext cx="4912076" cy="58856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6902" t="22710" r="17077" b="10028"/>
          <a:stretch/>
        </p:blipFill>
        <p:spPr>
          <a:xfrm>
            <a:off x="5718219" y="193182"/>
            <a:ext cx="5666705" cy="597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49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8415" t="22522" r="16972" b="25434"/>
          <a:stretch/>
        </p:blipFill>
        <p:spPr>
          <a:xfrm>
            <a:off x="940159" y="260593"/>
            <a:ext cx="9633396" cy="516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92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8952" r="57535" b="17918"/>
          <a:stretch/>
        </p:blipFill>
        <p:spPr>
          <a:xfrm>
            <a:off x="476518" y="476517"/>
            <a:ext cx="5177307" cy="49712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21770" r="57535" b="11155"/>
          <a:stretch/>
        </p:blipFill>
        <p:spPr>
          <a:xfrm>
            <a:off x="6065949" y="341290"/>
            <a:ext cx="5177307" cy="510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78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49055" r="56690" b="23931"/>
          <a:stretch/>
        </p:blipFill>
        <p:spPr>
          <a:xfrm>
            <a:off x="515154" y="953037"/>
            <a:ext cx="6606862" cy="37348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7269" t="22522" r="16972" b="25434"/>
          <a:stretch/>
        </p:blipFill>
        <p:spPr>
          <a:xfrm>
            <a:off x="6969897" y="239767"/>
            <a:ext cx="4543816" cy="516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26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2676" t="18952" r="11690" b="8712"/>
          <a:stretch/>
        </p:blipFill>
        <p:spPr>
          <a:xfrm>
            <a:off x="231819" y="296214"/>
            <a:ext cx="5563673" cy="49583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4683" t="27732" r="15070" b="11155"/>
          <a:stretch/>
        </p:blipFill>
        <p:spPr>
          <a:xfrm>
            <a:off x="6168979" y="296214"/>
            <a:ext cx="5331855" cy="521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41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56</TotalTime>
  <Words>9</Words>
  <Application>Microsoft Office PowerPoint</Application>
  <PresentationFormat>Panorámica</PresentationFormat>
  <Paragraphs>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Impact</vt:lpstr>
      <vt:lpstr>Evento principal</vt:lpstr>
      <vt:lpstr>NOVENA DE NAVIDAD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NOVENA DE NAVIDAD</dc:title>
  <dc:creator>Felipe Gonzalez</dc:creator>
  <cp:lastModifiedBy>Felipe Gonzalez</cp:lastModifiedBy>
  <cp:revision>8</cp:revision>
  <dcterms:created xsi:type="dcterms:W3CDTF">2020-11-04T12:22:26Z</dcterms:created>
  <dcterms:modified xsi:type="dcterms:W3CDTF">2020-11-04T18:08:50Z</dcterms:modified>
</cp:coreProperties>
</file>