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1" r:id="rId4"/>
    <p:sldId id="258" r:id="rId5"/>
    <p:sldId id="262" r:id="rId6"/>
    <p:sldId id="266" r:id="rId7"/>
    <p:sldId id="267" r:id="rId8"/>
    <p:sldId id="276" r:id="rId9"/>
    <p:sldId id="277" r:id="rId10"/>
    <p:sldId id="281" r:id="rId11"/>
    <p:sldId id="279" r:id="rId12"/>
    <p:sldId id="280" r:id="rId13"/>
    <p:sldId id="274" r:id="rId14"/>
    <p:sldId id="275" r:id="rId15"/>
    <p:sldId id="265" r:id="rId16"/>
    <p:sldId id="271" r:id="rId17"/>
    <p:sldId id="270" r:id="rId18"/>
    <p:sldId id="272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11/8/2020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11/8/2020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11/8/2020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11/8/2020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11/8/2020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11/8/2020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11/8/2020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11/8/2020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11/8/2020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11/8/2020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11/8/2020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11/8/2020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11/8/2020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11/8/2020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11/8/2020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11/8/2020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11/8/2020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11/8/2020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 rot="21420000">
            <a:off x="403597" y="671507"/>
            <a:ext cx="9755187" cy="1713766"/>
          </a:xfrm>
        </p:spPr>
        <p:txBody>
          <a:bodyPr/>
          <a:lstStyle/>
          <a:p>
            <a:r>
              <a:rPr lang="es-CO" dirty="0" smtClean="0"/>
              <a:t>NOVENA DE NAVIDAD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 rot="21420000">
            <a:off x="1941283" y="2744524"/>
            <a:ext cx="8246913" cy="550333"/>
          </a:xfrm>
        </p:spPr>
        <p:txBody>
          <a:bodyPr/>
          <a:lstStyle/>
          <a:p>
            <a:r>
              <a:rPr lang="es-CO" sz="4000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VAMOS A CANTAR Y A ORAR </a:t>
            </a:r>
            <a:endParaRPr lang="es-CO" sz="4000" i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206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t="18576" r="47394" b="12658"/>
          <a:stretch/>
        </p:blipFill>
        <p:spPr>
          <a:xfrm>
            <a:off x="244698" y="313569"/>
            <a:ext cx="11153104" cy="566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730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-528" t="33420" r="46021" b="14160"/>
          <a:stretch/>
        </p:blipFill>
        <p:spPr>
          <a:xfrm>
            <a:off x="270456" y="309094"/>
            <a:ext cx="11256135" cy="527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271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t="19891" r="55845" b="50423"/>
          <a:stretch/>
        </p:blipFill>
        <p:spPr>
          <a:xfrm>
            <a:off x="257578" y="270456"/>
            <a:ext cx="11088709" cy="519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558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18952" r="55951" b="9839"/>
          <a:stretch/>
        </p:blipFill>
        <p:spPr>
          <a:xfrm>
            <a:off x="489398" y="270456"/>
            <a:ext cx="10779616" cy="5537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480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902" t="20079" r="56162" b="32386"/>
          <a:stretch/>
        </p:blipFill>
        <p:spPr>
          <a:xfrm>
            <a:off x="296214" y="116105"/>
            <a:ext cx="11191741" cy="542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158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37178" r="55326" b="12444"/>
          <a:stretch/>
        </p:blipFill>
        <p:spPr>
          <a:xfrm>
            <a:off x="185531" y="218547"/>
            <a:ext cx="11410122" cy="5738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003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t="19320" r="56551" b="50493"/>
          <a:stretch/>
        </p:blipFill>
        <p:spPr bwMode="auto">
          <a:xfrm>
            <a:off x="90152" y="115909"/>
            <a:ext cx="11384924" cy="54348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00055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t="17810" r="55873" b="32380"/>
          <a:stretch/>
        </p:blipFill>
        <p:spPr bwMode="auto">
          <a:xfrm>
            <a:off x="270456" y="257578"/>
            <a:ext cx="11024316" cy="51000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81766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66487" r="55000" b="12094"/>
          <a:stretch/>
        </p:blipFill>
        <p:spPr>
          <a:xfrm>
            <a:off x="555820" y="270458"/>
            <a:ext cx="10828427" cy="5164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811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380" t="21958" r="12535" b="33701"/>
          <a:stretch/>
        </p:blipFill>
        <p:spPr>
          <a:xfrm>
            <a:off x="412124" y="244699"/>
            <a:ext cx="11033484" cy="517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580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848" t="17508" r="56042" b="8533"/>
          <a:stretch/>
        </p:blipFill>
        <p:spPr bwMode="auto">
          <a:xfrm>
            <a:off x="373487" y="115910"/>
            <a:ext cx="10972800" cy="53704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820232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817" t="17449" r="57690" b="7585"/>
          <a:stretch/>
        </p:blipFill>
        <p:spPr>
          <a:xfrm>
            <a:off x="553791" y="141667"/>
            <a:ext cx="4816700" cy="588564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9824" t="18764" r="55317" b="10028"/>
          <a:stretch/>
        </p:blipFill>
        <p:spPr>
          <a:xfrm>
            <a:off x="5666704" y="244699"/>
            <a:ext cx="5743978" cy="578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409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49964" t="17449" r="14859" b="7585"/>
          <a:stretch/>
        </p:blipFill>
        <p:spPr>
          <a:xfrm>
            <a:off x="476519" y="193182"/>
            <a:ext cx="4912076" cy="588564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46902" t="22710" r="17077" b="10028"/>
          <a:stretch/>
        </p:blipFill>
        <p:spPr>
          <a:xfrm>
            <a:off x="5718219" y="193182"/>
            <a:ext cx="5666705" cy="597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1497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8415" t="22522" r="16972" b="25434"/>
          <a:stretch/>
        </p:blipFill>
        <p:spPr>
          <a:xfrm>
            <a:off x="940159" y="260593"/>
            <a:ext cx="9633396" cy="516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9923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18952" r="57535" b="17918"/>
          <a:stretch/>
        </p:blipFill>
        <p:spPr>
          <a:xfrm>
            <a:off x="476518" y="476517"/>
            <a:ext cx="5177307" cy="497124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t="21770" r="57535" b="11155"/>
          <a:stretch/>
        </p:blipFill>
        <p:spPr>
          <a:xfrm>
            <a:off x="6065949" y="341290"/>
            <a:ext cx="5177307" cy="5106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6789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49055" r="56690" b="23931"/>
          <a:stretch/>
        </p:blipFill>
        <p:spPr>
          <a:xfrm>
            <a:off x="515154" y="953037"/>
            <a:ext cx="6606862" cy="373487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57269" t="22522" r="16972" b="25434"/>
          <a:stretch/>
        </p:blipFill>
        <p:spPr>
          <a:xfrm>
            <a:off x="6969897" y="239767"/>
            <a:ext cx="4543816" cy="516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4265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42676" t="18952" r="11690" b="8712"/>
          <a:stretch/>
        </p:blipFill>
        <p:spPr>
          <a:xfrm>
            <a:off x="231819" y="296214"/>
            <a:ext cx="5563673" cy="495836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44683" t="27732" r="15070" b="11155"/>
          <a:stretch/>
        </p:blipFill>
        <p:spPr>
          <a:xfrm>
            <a:off x="6168979" y="296214"/>
            <a:ext cx="5331855" cy="521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6412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vento principal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TM04033927[[fn=Evento principal]]</Template>
  <TotalTime>125</TotalTime>
  <Words>9</Words>
  <Application>Microsoft Office PowerPoint</Application>
  <PresentationFormat>Panorámica</PresentationFormat>
  <Paragraphs>2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2" baseType="lpstr">
      <vt:lpstr>Arial</vt:lpstr>
      <vt:lpstr>Arial Black</vt:lpstr>
      <vt:lpstr>Impact</vt:lpstr>
      <vt:lpstr>Evento principal</vt:lpstr>
      <vt:lpstr>NOVENA DE NAVIDAD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NOVENA DE NAVIDAD</dc:title>
  <dc:creator>Felipe Gonzalez</dc:creator>
  <cp:lastModifiedBy>Felipe Gonzalez</cp:lastModifiedBy>
  <cp:revision>10</cp:revision>
  <dcterms:created xsi:type="dcterms:W3CDTF">2020-11-04T12:22:26Z</dcterms:created>
  <dcterms:modified xsi:type="dcterms:W3CDTF">2020-11-08T22:05:10Z</dcterms:modified>
</cp:coreProperties>
</file>