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61" r:id="rId2"/>
    <p:sldId id="262" r:id="rId3"/>
    <p:sldId id="256" r:id="rId4"/>
    <p:sldId id="258" r:id="rId5"/>
    <p:sldId id="257" r:id="rId6"/>
    <p:sldId id="259" r:id="rId7"/>
    <p:sldId id="263" r:id="rId8"/>
    <p:sldId id="264" r:id="rId9"/>
    <p:sldId id="265" r:id="rId10"/>
    <p:sldId id="266" r:id="rId11"/>
    <p:sldId id="267" r:id="rId12"/>
    <p:sldId id="268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ORACIONES Y ALABANZAS A DIOS.: ORACIÓN POR: SANIDAD, POR LA PAZ, POR LOS  NIÑOS, POR LA FAMILIA, POR LOS DESAMPARADOS, POR LOS Q… | Oraciones,  Alabanzas a dios, Di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792" y="619125"/>
            <a:ext cx="11217498" cy="5846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92915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Pin en Fotos fras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185" y="682581"/>
            <a:ext cx="10895527" cy="6014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9295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s-CO" dirty="0" smtClean="0"/>
              <a:t>CLASE DE MATEMÁTICAS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es-CO" sz="2400" dirty="0" smtClean="0">
                <a:latin typeface="Arial Black" panose="020B0A04020102020204" pitchFamily="34" charset="0"/>
              </a:rPr>
              <a:t>DIVISIÓN POR TRES CIFRAS EN EL DIVISOR</a:t>
            </a:r>
            <a:endParaRPr lang="es-CO" sz="24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47590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t="20080" r="59285" b="25226"/>
          <a:stretch/>
        </p:blipFill>
        <p:spPr>
          <a:xfrm>
            <a:off x="399245" y="569225"/>
            <a:ext cx="11421694" cy="577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1794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t="18953" r="60070" b="13597"/>
          <a:stretch/>
        </p:blipFill>
        <p:spPr>
          <a:xfrm>
            <a:off x="347730" y="567589"/>
            <a:ext cx="11346287" cy="59104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899746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t="28589" r="20978" b="10126"/>
          <a:stretch/>
        </p:blipFill>
        <p:spPr>
          <a:xfrm>
            <a:off x="384312" y="795130"/>
            <a:ext cx="11357113" cy="5539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6522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0761" y="729658"/>
            <a:ext cx="11513712" cy="988332"/>
          </a:xfrm>
        </p:spPr>
        <p:txBody>
          <a:bodyPr/>
          <a:lstStyle/>
          <a:p>
            <a:pPr algn="ctr"/>
            <a:r>
              <a:rPr lang="es-CO" dirty="0" smtClean="0"/>
              <a:t>DESARROLLAR LAS DIVISIONES </a:t>
            </a:r>
            <a:r>
              <a:rPr lang="es-CO" dirty="0" smtClean="0"/>
              <a:t>PROPUESTAS- recuerda HACER LA </a:t>
            </a:r>
            <a:r>
              <a:rPr lang="es-CO" dirty="0" err="1" smtClean="0"/>
              <a:t>prUEba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766027" y="2009104"/>
            <a:ext cx="5422390" cy="2280723"/>
          </a:xfrm>
        </p:spPr>
        <p:txBody>
          <a:bodyPr/>
          <a:lstStyle/>
          <a:p>
            <a:pPr marL="0" indent="0">
              <a:buNone/>
            </a:pPr>
            <a:r>
              <a:rPr lang="es-CO" dirty="0" smtClean="0"/>
              <a:t>                 1 2 0 0 0    2 </a:t>
            </a:r>
            <a:r>
              <a:rPr lang="es-CO" dirty="0" smtClean="0"/>
              <a:t>5 0</a:t>
            </a:r>
          </a:p>
          <a:p>
            <a:pPr marL="0" indent="0">
              <a:buNone/>
            </a:pPr>
            <a:r>
              <a:rPr lang="es-CO" dirty="0" smtClean="0"/>
              <a:t>                -1 0 0 0        4 8</a:t>
            </a:r>
          </a:p>
          <a:p>
            <a:pPr marL="0" indent="0">
              <a:buNone/>
            </a:pPr>
            <a:r>
              <a:rPr lang="es-CO" dirty="0" smtClean="0"/>
              <a:t>                 0 2 0 0 0</a:t>
            </a:r>
          </a:p>
          <a:p>
            <a:pPr marL="0" indent="0">
              <a:buNone/>
            </a:pPr>
            <a:r>
              <a:rPr lang="es-CO" dirty="0"/>
              <a:t> </a:t>
            </a:r>
            <a:r>
              <a:rPr lang="es-CO" dirty="0" smtClean="0"/>
              <a:t>                  -2 0 0 0</a:t>
            </a:r>
          </a:p>
          <a:p>
            <a:pPr marL="0" indent="0">
              <a:buNone/>
            </a:pPr>
            <a:r>
              <a:rPr lang="es-CO" dirty="0" smtClean="0"/>
              <a:t>                    0  0  0  0</a:t>
            </a:r>
            <a:endParaRPr lang="es-CO" dirty="0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s-CO" dirty="0" smtClean="0"/>
              <a:t>      </a:t>
            </a:r>
            <a:endParaRPr lang="es-CO" dirty="0"/>
          </a:p>
          <a:p>
            <a:pPr marL="0" indent="0">
              <a:buNone/>
            </a:pPr>
            <a:r>
              <a:rPr lang="es-CO" dirty="0" smtClean="0"/>
              <a:t>          0  0  0  0</a:t>
            </a:r>
            <a:endParaRPr lang="es-CO" dirty="0"/>
          </a:p>
        </p:txBody>
      </p:sp>
      <p:cxnSp>
        <p:nvCxnSpPr>
          <p:cNvPr id="6" name="Conector recto 5"/>
          <p:cNvCxnSpPr/>
          <p:nvPr/>
        </p:nvCxnSpPr>
        <p:spPr>
          <a:xfrm>
            <a:off x="2897747" y="2228003"/>
            <a:ext cx="0" cy="24469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/>
          <p:cNvCxnSpPr/>
          <p:nvPr/>
        </p:nvCxnSpPr>
        <p:spPr>
          <a:xfrm>
            <a:off x="2897747" y="2640169"/>
            <a:ext cx="153676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Marcador de contenido 2"/>
          <p:cNvSpPr txBox="1">
            <a:spLocks/>
          </p:cNvSpPr>
          <p:nvPr/>
        </p:nvSpPr>
        <p:spPr>
          <a:xfrm>
            <a:off x="5596063" y="2009103"/>
            <a:ext cx="5422390" cy="22807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anose="05020102010507070707" pitchFamily="18" charset="2"/>
              <a:buNone/>
            </a:pPr>
            <a:r>
              <a:rPr lang="es-CO" dirty="0" smtClean="0"/>
              <a:t>                 1 0 7 6 9    1 2 </a:t>
            </a:r>
            <a:r>
              <a:rPr lang="es-CO" dirty="0" smtClean="0"/>
              <a:t>1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es-CO" dirty="0" smtClean="0"/>
              <a:t>                 - 9 6 8         8 9</a:t>
            </a:r>
            <a:endParaRPr lang="es-CO" dirty="0"/>
          </a:p>
          <a:p>
            <a:pPr marL="0" indent="0">
              <a:buFont typeface="Wingdings 2" panose="05020102010507070707" pitchFamily="18" charset="2"/>
              <a:buNone/>
            </a:pPr>
            <a:r>
              <a:rPr lang="es-CO" dirty="0" smtClean="0"/>
              <a:t>                   1 0 8 9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es-CO" dirty="0" smtClean="0"/>
              <a:t>                  -1 0 8 9</a:t>
            </a:r>
            <a:endParaRPr lang="es-CO" dirty="0"/>
          </a:p>
        </p:txBody>
      </p:sp>
      <p:cxnSp>
        <p:nvCxnSpPr>
          <p:cNvPr id="13" name="Conector recto 12"/>
          <p:cNvCxnSpPr/>
          <p:nvPr/>
        </p:nvCxnSpPr>
        <p:spPr>
          <a:xfrm>
            <a:off x="7740087" y="2228003"/>
            <a:ext cx="0" cy="24469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13"/>
          <p:cNvCxnSpPr/>
          <p:nvPr/>
        </p:nvCxnSpPr>
        <p:spPr>
          <a:xfrm flipV="1">
            <a:off x="7759172" y="2807595"/>
            <a:ext cx="1532586" cy="257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9"/>
          <p:cNvCxnSpPr/>
          <p:nvPr/>
        </p:nvCxnSpPr>
        <p:spPr>
          <a:xfrm>
            <a:off x="1208468" y="2972874"/>
            <a:ext cx="153676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10"/>
          <p:cNvCxnSpPr/>
          <p:nvPr/>
        </p:nvCxnSpPr>
        <p:spPr>
          <a:xfrm>
            <a:off x="1360985" y="3756339"/>
            <a:ext cx="153676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14"/>
          <p:cNvCxnSpPr/>
          <p:nvPr/>
        </p:nvCxnSpPr>
        <p:spPr>
          <a:xfrm flipV="1">
            <a:off x="6004988" y="3149464"/>
            <a:ext cx="1532586" cy="257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/>
          <p:cNvCxnSpPr/>
          <p:nvPr/>
        </p:nvCxnSpPr>
        <p:spPr>
          <a:xfrm flipV="1">
            <a:off x="6188417" y="3922196"/>
            <a:ext cx="1532586" cy="257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22910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O" dirty="0" smtClean="0"/>
              <a:t>DESARROLLAR LAS DIVISIONES PROPUESTAS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766027" y="2009104"/>
            <a:ext cx="5422390" cy="2280723"/>
          </a:xfrm>
        </p:spPr>
        <p:txBody>
          <a:bodyPr/>
          <a:lstStyle/>
          <a:p>
            <a:pPr marL="0" indent="0">
              <a:buNone/>
            </a:pPr>
            <a:r>
              <a:rPr lang="es-CO" dirty="0" smtClean="0"/>
              <a:t>                 2 0 2 4 0      9 2 0    </a:t>
            </a:r>
            <a:endParaRPr lang="es-CO" dirty="0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s-CO" dirty="0" smtClean="0"/>
              <a:t>      </a:t>
            </a:r>
            <a:endParaRPr lang="es-CO" dirty="0"/>
          </a:p>
        </p:txBody>
      </p:sp>
      <p:cxnSp>
        <p:nvCxnSpPr>
          <p:cNvPr id="6" name="Conector recto 5"/>
          <p:cNvCxnSpPr/>
          <p:nvPr/>
        </p:nvCxnSpPr>
        <p:spPr>
          <a:xfrm>
            <a:off x="2884868" y="2730321"/>
            <a:ext cx="0" cy="24469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/>
          <p:cNvCxnSpPr/>
          <p:nvPr/>
        </p:nvCxnSpPr>
        <p:spPr>
          <a:xfrm>
            <a:off x="2884868" y="3400023"/>
            <a:ext cx="153676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Marcador de contenido 2"/>
          <p:cNvSpPr txBox="1">
            <a:spLocks/>
          </p:cNvSpPr>
          <p:nvPr/>
        </p:nvSpPr>
        <p:spPr>
          <a:xfrm>
            <a:off x="5596063" y="2009103"/>
            <a:ext cx="5422390" cy="22807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anose="05020102010507070707" pitchFamily="18" charset="2"/>
              <a:buNone/>
            </a:pPr>
            <a:r>
              <a:rPr lang="es-CO" dirty="0" smtClean="0"/>
              <a:t>                 2 9 7 6 0    7 4 4</a:t>
            </a:r>
            <a:endParaRPr lang="es-CO" dirty="0"/>
          </a:p>
        </p:txBody>
      </p:sp>
      <p:cxnSp>
        <p:nvCxnSpPr>
          <p:cNvPr id="13" name="Conector recto 12"/>
          <p:cNvCxnSpPr/>
          <p:nvPr/>
        </p:nvCxnSpPr>
        <p:spPr>
          <a:xfrm>
            <a:off x="7725178" y="2730321"/>
            <a:ext cx="0" cy="24469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13"/>
          <p:cNvCxnSpPr/>
          <p:nvPr/>
        </p:nvCxnSpPr>
        <p:spPr>
          <a:xfrm flipV="1">
            <a:off x="7729354" y="3400023"/>
            <a:ext cx="1532586" cy="257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90194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O" dirty="0" smtClean="0"/>
              <a:t>DESARROLLAR LAS DIVISIONES PROPUESTAS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766027" y="2009104"/>
            <a:ext cx="5422390" cy="2280723"/>
          </a:xfrm>
        </p:spPr>
        <p:txBody>
          <a:bodyPr/>
          <a:lstStyle/>
          <a:p>
            <a:pPr marL="0" indent="0">
              <a:buNone/>
            </a:pPr>
            <a:r>
              <a:rPr lang="es-CO" dirty="0" smtClean="0"/>
              <a:t>                 5 8 5 0 0     5 8 5</a:t>
            </a:r>
            <a:endParaRPr lang="es-CO" dirty="0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s-CO" dirty="0" smtClean="0"/>
              <a:t>      </a:t>
            </a:r>
            <a:endParaRPr lang="es-CO" dirty="0"/>
          </a:p>
        </p:txBody>
      </p:sp>
      <p:cxnSp>
        <p:nvCxnSpPr>
          <p:cNvPr id="6" name="Conector recto 5"/>
          <p:cNvCxnSpPr/>
          <p:nvPr/>
        </p:nvCxnSpPr>
        <p:spPr>
          <a:xfrm>
            <a:off x="2884868" y="2730321"/>
            <a:ext cx="0" cy="24469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/>
          <p:cNvCxnSpPr/>
          <p:nvPr/>
        </p:nvCxnSpPr>
        <p:spPr>
          <a:xfrm>
            <a:off x="2884868" y="3400023"/>
            <a:ext cx="153676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Marcador de contenido 2"/>
          <p:cNvSpPr txBox="1">
            <a:spLocks/>
          </p:cNvSpPr>
          <p:nvPr/>
        </p:nvSpPr>
        <p:spPr>
          <a:xfrm>
            <a:off x="5596063" y="2009103"/>
            <a:ext cx="5422390" cy="22807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anose="05020102010507070707" pitchFamily="18" charset="2"/>
              <a:buNone/>
            </a:pPr>
            <a:r>
              <a:rPr lang="es-CO" dirty="0" smtClean="0"/>
              <a:t>                 7 8 5 4         7 1 4        </a:t>
            </a:r>
            <a:endParaRPr lang="es-CO" dirty="0"/>
          </a:p>
        </p:txBody>
      </p:sp>
      <p:cxnSp>
        <p:nvCxnSpPr>
          <p:cNvPr id="13" name="Conector recto 12"/>
          <p:cNvCxnSpPr/>
          <p:nvPr/>
        </p:nvCxnSpPr>
        <p:spPr>
          <a:xfrm>
            <a:off x="7725178" y="2730321"/>
            <a:ext cx="0" cy="24469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13"/>
          <p:cNvCxnSpPr/>
          <p:nvPr/>
        </p:nvCxnSpPr>
        <p:spPr>
          <a:xfrm flipV="1">
            <a:off x="7729354" y="3400023"/>
            <a:ext cx="1532586" cy="257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93694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O" dirty="0" smtClean="0"/>
              <a:t>DESARROLLAR LAS DIVISIONES PROPUESTAS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766027" y="2009104"/>
            <a:ext cx="5422390" cy="2280723"/>
          </a:xfrm>
        </p:spPr>
        <p:txBody>
          <a:bodyPr/>
          <a:lstStyle/>
          <a:p>
            <a:pPr marL="0" indent="0">
              <a:buNone/>
            </a:pPr>
            <a:r>
              <a:rPr lang="es-CO" dirty="0" smtClean="0"/>
              <a:t>                 </a:t>
            </a:r>
            <a:r>
              <a:rPr lang="es-CO" dirty="0" smtClean="0"/>
              <a:t> </a:t>
            </a:r>
            <a:r>
              <a:rPr lang="es-CO" dirty="0" smtClean="0"/>
              <a:t>2 </a:t>
            </a:r>
            <a:r>
              <a:rPr lang="es-CO" dirty="0" smtClean="0"/>
              <a:t>7 8 4 0    </a:t>
            </a:r>
            <a:r>
              <a:rPr lang="es-CO" dirty="0" smtClean="0"/>
              <a:t>2 </a:t>
            </a:r>
            <a:r>
              <a:rPr lang="es-CO" dirty="0" smtClean="0"/>
              <a:t>9 </a:t>
            </a:r>
            <a:r>
              <a:rPr lang="es-CO" dirty="0" smtClean="0"/>
              <a:t>0</a:t>
            </a:r>
            <a:endParaRPr lang="es-CO" dirty="0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s-CO" dirty="0" smtClean="0"/>
              <a:t>      </a:t>
            </a:r>
            <a:endParaRPr lang="es-CO" dirty="0"/>
          </a:p>
        </p:txBody>
      </p:sp>
      <p:cxnSp>
        <p:nvCxnSpPr>
          <p:cNvPr id="6" name="Conector recto 5"/>
          <p:cNvCxnSpPr/>
          <p:nvPr/>
        </p:nvCxnSpPr>
        <p:spPr>
          <a:xfrm>
            <a:off x="2884868" y="2730321"/>
            <a:ext cx="0" cy="24469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/>
          <p:cNvCxnSpPr/>
          <p:nvPr/>
        </p:nvCxnSpPr>
        <p:spPr>
          <a:xfrm>
            <a:off x="2884868" y="3400023"/>
            <a:ext cx="153676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Marcador de contenido 2"/>
          <p:cNvSpPr txBox="1">
            <a:spLocks/>
          </p:cNvSpPr>
          <p:nvPr/>
        </p:nvSpPr>
        <p:spPr>
          <a:xfrm>
            <a:off x="5596063" y="2009103"/>
            <a:ext cx="5422390" cy="22807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anose="05020102010507070707" pitchFamily="18" charset="2"/>
              <a:buNone/>
            </a:pPr>
            <a:r>
              <a:rPr lang="es-CO" dirty="0" smtClean="0"/>
              <a:t>                 </a:t>
            </a:r>
            <a:r>
              <a:rPr lang="es-CO" dirty="0" smtClean="0"/>
              <a:t>4 5 3 1       1 9 7</a:t>
            </a:r>
            <a:endParaRPr lang="es-CO" dirty="0"/>
          </a:p>
        </p:txBody>
      </p:sp>
      <p:cxnSp>
        <p:nvCxnSpPr>
          <p:cNvPr id="13" name="Conector recto 12"/>
          <p:cNvCxnSpPr/>
          <p:nvPr/>
        </p:nvCxnSpPr>
        <p:spPr>
          <a:xfrm>
            <a:off x="7725178" y="2730321"/>
            <a:ext cx="0" cy="24469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13"/>
          <p:cNvCxnSpPr/>
          <p:nvPr/>
        </p:nvCxnSpPr>
        <p:spPr>
          <a:xfrm flipV="1">
            <a:off x="7729354" y="3400023"/>
            <a:ext cx="1532586" cy="257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66494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O" dirty="0" smtClean="0"/>
              <a:t>DESARROLLAR LAS DIVISIONES PROPUESTAS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766027" y="2009104"/>
            <a:ext cx="5422390" cy="2280723"/>
          </a:xfrm>
        </p:spPr>
        <p:txBody>
          <a:bodyPr/>
          <a:lstStyle/>
          <a:p>
            <a:pPr marL="0" indent="0">
              <a:buNone/>
            </a:pPr>
            <a:r>
              <a:rPr lang="es-CO" dirty="0" smtClean="0"/>
              <a:t>                 </a:t>
            </a:r>
            <a:r>
              <a:rPr lang="es-CO" dirty="0" smtClean="0"/>
              <a:t>7 9 0 4         9 8 8       </a:t>
            </a:r>
            <a:endParaRPr lang="es-CO" dirty="0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s-CO" dirty="0" smtClean="0"/>
              <a:t>      </a:t>
            </a:r>
            <a:endParaRPr lang="es-CO" dirty="0"/>
          </a:p>
        </p:txBody>
      </p:sp>
      <p:cxnSp>
        <p:nvCxnSpPr>
          <p:cNvPr id="6" name="Conector recto 5"/>
          <p:cNvCxnSpPr/>
          <p:nvPr/>
        </p:nvCxnSpPr>
        <p:spPr>
          <a:xfrm>
            <a:off x="2884868" y="2730321"/>
            <a:ext cx="0" cy="24469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/>
          <p:cNvCxnSpPr/>
          <p:nvPr/>
        </p:nvCxnSpPr>
        <p:spPr>
          <a:xfrm>
            <a:off x="2884868" y="3400023"/>
            <a:ext cx="153676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Marcador de contenido 2"/>
          <p:cNvSpPr txBox="1">
            <a:spLocks/>
          </p:cNvSpPr>
          <p:nvPr/>
        </p:nvSpPr>
        <p:spPr>
          <a:xfrm>
            <a:off x="5596063" y="2009103"/>
            <a:ext cx="5422390" cy="22807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anose="05020102010507070707" pitchFamily="18" charset="2"/>
              <a:buNone/>
            </a:pPr>
            <a:r>
              <a:rPr lang="es-CO" dirty="0" smtClean="0"/>
              <a:t>                 </a:t>
            </a:r>
            <a:r>
              <a:rPr lang="es-CO" dirty="0" smtClean="0"/>
              <a:t>1 5 3 3 4     1 8 7</a:t>
            </a:r>
            <a:endParaRPr lang="es-CO" dirty="0"/>
          </a:p>
        </p:txBody>
      </p:sp>
      <p:cxnSp>
        <p:nvCxnSpPr>
          <p:cNvPr id="13" name="Conector recto 12"/>
          <p:cNvCxnSpPr/>
          <p:nvPr/>
        </p:nvCxnSpPr>
        <p:spPr>
          <a:xfrm>
            <a:off x="7725178" y="2730321"/>
            <a:ext cx="0" cy="24469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13"/>
          <p:cNvCxnSpPr/>
          <p:nvPr/>
        </p:nvCxnSpPr>
        <p:spPr>
          <a:xfrm flipV="1">
            <a:off x="7729354" y="3400023"/>
            <a:ext cx="1532586" cy="257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69989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O" dirty="0" smtClean="0"/>
              <a:t>DESARROLLAR LAS DIVISIONES PROPUESTAS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766027" y="2009104"/>
            <a:ext cx="5422390" cy="2280723"/>
          </a:xfrm>
        </p:spPr>
        <p:txBody>
          <a:bodyPr/>
          <a:lstStyle/>
          <a:p>
            <a:pPr marL="0" indent="0">
              <a:buNone/>
            </a:pPr>
            <a:r>
              <a:rPr lang="es-CO" dirty="0" smtClean="0"/>
              <a:t>                 </a:t>
            </a:r>
            <a:r>
              <a:rPr lang="es-CO" dirty="0" smtClean="0"/>
              <a:t>3 </a:t>
            </a:r>
            <a:r>
              <a:rPr lang="es-CO" dirty="0" smtClean="0"/>
              <a:t>2 </a:t>
            </a:r>
            <a:r>
              <a:rPr lang="es-CO" dirty="0" smtClean="0"/>
              <a:t>6 8 </a:t>
            </a:r>
            <a:r>
              <a:rPr lang="es-CO" dirty="0" smtClean="0"/>
              <a:t>8     4 5 4</a:t>
            </a:r>
            <a:r>
              <a:rPr lang="es-CO" dirty="0" smtClean="0"/>
              <a:t>    </a:t>
            </a:r>
            <a:endParaRPr lang="es-CO" dirty="0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s-CO" dirty="0" smtClean="0"/>
              <a:t>      </a:t>
            </a:r>
            <a:endParaRPr lang="es-CO" dirty="0"/>
          </a:p>
        </p:txBody>
      </p:sp>
      <p:cxnSp>
        <p:nvCxnSpPr>
          <p:cNvPr id="6" name="Conector recto 5"/>
          <p:cNvCxnSpPr/>
          <p:nvPr/>
        </p:nvCxnSpPr>
        <p:spPr>
          <a:xfrm>
            <a:off x="2884868" y="2730321"/>
            <a:ext cx="0" cy="24469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/>
          <p:cNvCxnSpPr/>
          <p:nvPr/>
        </p:nvCxnSpPr>
        <p:spPr>
          <a:xfrm>
            <a:off x="2884868" y="3400023"/>
            <a:ext cx="153676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Marcador de contenido 2"/>
          <p:cNvSpPr txBox="1">
            <a:spLocks/>
          </p:cNvSpPr>
          <p:nvPr/>
        </p:nvSpPr>
        <p:spPr>
          <a:xfrm>
            <a:off x="5596063" y="2009103"/>
            <a:ext cx="5422390" cy="22807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anose="05020102010507070707" pitchFamily="18" charset="2"/>
              <a:buNone/>
            </a:pPr>
            <a:r>
              <a:rPr lang="es-CO" dirty="0" smtClean="0"/>
              <a:t>                 1 </a:t>
            </a:r>
            <a:r>
              <a:rPr lang="es-CO" dirty="0" smtClean="0"/>
              <a:t>5 9 3 3      3  3  9    </a:t>
            </a:r>
            <a:endParaRPr lang="es-CO" dirty="0"/>
          </a:p>
        </p:txBody>
      </p:sp>
      <p:cxnSp>
        <p:nvCxnSpPr>
          <p:cNvPr id="13" name="Conector recto 12"/>
          <p:cNvCxnSpPr/>
          <p:nvPr/>
        </p:nvCxnSpPr>
        <p:spPr>
          <a:xfrm>
            <a:off x="7725178" y="2730321"/>
            <a:ext cx="0" cy="24469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13"/>
          <p:cNvCxnSpPr/>
          <p:nvPr/>
        </p:nvCxnSpPr>
        <p:spPr>
          <a:xfrm flipV="1">
            <a:off x="7729354" y="3400023"/>
            <a:ext cx="1532586" cy="257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177672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o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D1434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TM03457464[[fn=Dividendo]]</Template>
  <TotalTime>104</TotalTime>
  <Words>197</Words>
  <Application>Microsoft Office PowerPoint</Application>
  <PresentationFormat>Panorámica</PresentationFormat>
  <Paragraphs>34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6" baseType="lpstr">
      <vt:lpstr>Arial Black</vt:lpstr>
      <vt:lpstr>Gill Sans MT</vt:lpstr>
      <vt:lpstr>Wingdings 2</vt:lpstr>
      <vt:lpstr>Dividendo</vt:lpstr>
      <vt:lpstr>Presentación de PowerPoint</vt:lpstr>
      <vt:lpstr>Presentación de PowerPoint</vt:lpstr>
      <vt:lpstr>CLASE DE MATEMÁTICAS</vt:lpstr>
      <vt:lpstr>Presentación de PowerPoint</vt:lpstr>
      <vt:lpstr>Presentación de PowerPoint</vt:lpstr>
      <vt:lpstr>Presentación de PowerPoint</vt:lpstr>
      <vt:lpstr>DESARROLLAR LAS DIVISIONES PROPUESTAS- recuerda HACER LA prUEba</vt:lpstr>
      <vt:lpstr>DESARROLLAR LAS DIVISIONES PROPUESTAS</vt:lpstr>
      <vt:lpstr>DESARROLLAR LAS DIVISIONES PROPUESTAS</vt:lpstr>
      <vt:lpstr>DESARROLLAR LAS DIVISIONES PROPUESTAS</vt:lpstr>
      <vt:lpstr>DESARROLLAR LAS DIVISIONES PROPUESTAS</vt:lpstr>
      <vt:lpstr>DESARROLLAR LAS DIVISIONES PROPUESTAS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CLASE DE MATEMÁTICAS</dc:title>
  <dc:creator>Felipe Gonzalez</dc:creator>
  <cp:lastModifiedBy>Felipe Gonzalez</cp:lastModifiedBy>
  <cp:revision>8</cp:revision>
  <dcterms:created xsi:type="dcterms:W3CDTF">2020-11-03T11:40:57Z</dcterms:created>
  <dcterms:modified xsi:type="dcterms:W3CDTF">2020-11-03T13:49:49Z</dcterms:modified>
</cp:coreProperties>
</file>