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4" r:id="rId8"/>
    <p:sldId id="263" r:id="rId9"/>
    <p:sldId id="267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76172" y="1108059"/>
            <a:ext cx="8825658" cy="2677648"/>
          </a:xfrm>
        </p:spPr>
        <p:txBody>
          <a:bodyPr/>
          <a:lstStyle/>
          <a:p>
            <a:pPr algn="ctr"/>
            <a:r>
              <a:rPr lang="es-CO" dirty="0" smtClean="0"/>
              <a:t>CLASE DE LENGUA CASTELLANA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421636" y="4146316"/>
            <a:ext cx="5310239" cy="861420"/>
          </a:xfrm>
        </p:spPr>
        <p:txBody>
          <a:bodyPr>
            <a:normAutofit/>
          </a:bodyPr>
          <a:lstStyle/>
          <a:p>
            <a:r>
              <a:rPr lang="es-CO" sz="4000" dirty="0" smtClean="0">
                <a:latin typeface="Arial Black" panose="020B0A04020102020204" pitchFamily="34" charset="0"/>
              </a:rPr>
              <a:t>LA ENTREVISTA</a:t>
            </a:r>
            <a:endParaRPr lang="es-CO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682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ntrevista de Radio y Televi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41" y="167425"/>
            <a:ext cx="10509161" cy="641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096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entrevista.pd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8" y="218941"/>
            <a:ext cx="10947042" cy="634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494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QUÉ ES UNA ENTREVISTA?.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499" y="401358"/>
            <a:ext cx="7844262" cy="588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670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owerPoint sobre la entrevista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71" y="231820"/>
            <a:ext cx="10882648" cy="640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081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resentation Na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3" y="320866"/>
            <a:ext cx="11101587" cy="688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492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a entrevista y sus partes bosquejo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45" y="189772"/>
            <a:ext cx="11462197" cy="637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933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iapositiva sobre entrevis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3" y="373487"/>
            <a:ext cx="11101589" cy="6171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368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reguntas para una Entrevista Escolar a un Compañe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6" y="373487"/>
            <a:ext cx="11279140" cy="577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76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ntrevista a niños | Educacion preescolar, Niños de preescolar, Frases de  educa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66" y="579550"/>
            <a:ext cx="11346287" cy="603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0142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</TotalTime>
  <Words>6</Words>
  <Application>Microsoft Office PowerPoint</Application>
  <PresentationFormat>Panorámica</PresentationFormat>
  <Paragraphs>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Century Gothic</vt:lpstr>
      <vt:lpstr>Wingdings 3</vt:lpstr>
      <vt:lpstr>Sala de reuniones Ion</vt:lpstr>
      <vt:lpstr>CLASE DE LENGUA CASTELLANA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Felipe Gonzalez</dc:creator>
  <cp:lastModifiedBy>Felipe Gonzalez</cp:lastModifiedBy>
  <cp:revision>2</cp:revision>
  <dcterms:created xsi:type="dcterms:W3CDTF">2020-11-03T19:38:08Z</dcterms:created>
  <dcterms:modified xsi:type="dcterms:W3CDTF">2020-11-03T19:52:41Z</dcterms:modified>
</cp:coreProperties>
</file>