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1" r:id="rId3"/>
    <p:sldId id="272" r:id="rId4"/>
    <p:sldId id="258" r:id="rId5"/>
    <p:sldId id="259" r:id="rId6"/>
    <p:sldId id="261" r:id="rId7"/>
    <p:sldId id="273" r:id="rId8"/>
    <p:sldId id="269" r:id="rId9"/>
    <p:sldId id="270" r:id="rId10"/>
    <p:sldId id="267" r:id="rId11"/>
    <p:sldId id="268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5473" y="1198098"/>
            <a:ext cx="10361054" cy="1825096"/>
          </a:xfrm>
        </p:spPr>
        <p:txBody>
          <a:bodyPr/>
          <a:lstStyle/>
          <a:p>
            <a:r>
              <a:rPr lang="es-CO" dirty="0" smtClean="0"/>
              <a:t>CLASE DE RELIGIÓN-ÉTICA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802228" y="3297351"/>
            <a:ext cx="6587544" cy="685800"/>
          </a:xfrm>
        </p:spPr>
        <p:txBody>
          <a:bodyPr>
            <a:normAutofit/>
          </a:bodyPr>
          <a:lstStyle/>
          <a:p>
            <a:r>
              <a:rPr lang="es-CO" sz="4000" dirty="0" smtClean="0">
                <a:latin typeface="Arial Black" panose="020B0A04020102020204" pitchFamily="34" charset="0"/>
              </a:rPr>
              <a:t>  LOS SACRAMENTOS</a:t>
            </a:r>
            <a:endParaRPr lang="es-CO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603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6796" t="29098" r="40000" b="12094"/>
          <a:stretch/>
        </p:blipFill>
        <p:spPr>
          <a:xfrm>
            <a:off x="360609" y="455294"/>
            <a:ext cx="11333408" cy="606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538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740" t="28534" r="38838" b="13973"/>
          <a:stretch/>
        </p:blipFill>
        <p:spPr>
          <a:xfrm>
            <a:off x="476518" y="445071"/>
            <a:ext cx="11462198" cy="586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682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acramen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7" y="321134"/>
            <a:ext cx="11462197" cy="621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522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os Sacramen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07" y="206114"/>
            <a:ext cx="11050073" cy="625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19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os 7 sacramentos | Blog de los Recursos de JESUS MA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56" y="287400"/>
            <a:ext cx="11694017" cy="625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677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6373" t="28910" r="39472" b="12282"/>
          <a:stretch/>
        </p:blipFill>
        <p:spPr>
          <a:xfrm>
            <a:off x="425003" y="373702"/>
            <a:ext cx="11526591" cy="618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082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6162" t="23461" r="39894" b="22428"/>
          <a:stretch/>
        </p:blipFill>
        <p:spPr>
          <a:xfrm>
            <a:off x="502277" y="453733"/>
            <a:ext cx="11037194" cy="601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29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6056" t="32104" r="39472" b="9464"/>
          <a:stretch/>
        </p:blipFill>
        <p:spPr>
          <a:xfrm>
            <a:off x="566672" y="403710"/>
            <a:ext cx="11088708" cy="598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77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Los 7 sacramentos | Blog de los Recursos de JESUS MAR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69"/>
          <a:stretch/>
        </p:blipFill>
        <p:spPr bwMode="auto">
          <a:xfrm>
            <a:off x="477545" y="565541"/>
            <a:ext cx="11230697" cy="595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37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Los 7 sacramentos | Blog de los Recursos de JESUS MAR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20"/>
          <a:stretch/>
        </p:blipFill>
        <p:spPr bwMode="auto">
          <a:xfrm>
            <a:off x="334851" y="479293"/>
            <a:ext cx="11487955" cy="585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568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acramentos: CLASIFICACIÓN DE LOS SACRAMEN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54" y="218941"/>
            <a:ext cx="11011435" cy="622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175657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62</TotalTime>
  <Words>6</Words>
  <Application>Microsoft Office PowerPoint</Application>
  <PresentationFormat>Panorámica</PresentationFormat>
  <Paragraphs>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Arial Black</vt:lpstr>
      <vt:lpstr>Century Gothic</vt:lpstr>
      <vt:lpstr>Estela de condensación</vt:lpstr>
      <vt:lpstr>CLASE DE RELIGIÓN-ÉTICA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RELIGIÓN-ÉTICA</dc:title>
  <dc:creator>Felipe Gonzalez</dc:creator>
  <cp:lastModifiedBy>Felipe Gonzalez</cp:lastModifiedBy>
  <cp:revision>4</cp:revision>
  <dcterms:created xsi:type="dcterms:W3CDTF">2020-11-03T16:10:31Z</dcterms:created>
  <dcterms:modified xsi:type="dcterms:W3CDTF">2020-11-03T17:14:33Z</dcterms:modified>
</cp:coreProperties>
</file>