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3" r:id="rId5"/>
    <p:sldId id="261" r:id="rId6"/>
    <p:sldId id="262" r:id="rId7"/>
    <p:sldId id="265" r:id="rId8"/>
    <p:sldId id="266" r:id="rId9"/>
    <p:sldId id="25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86959" y="1442434"/>
            <a:ext cx="7151918" cy="1493268"/>
          </a:xfrm>
        </p:spPr>
        <p:txBody>
          <a:bodyPr/>
          <a:lstStyle/>
          <a:p>
            <a:r>
              <a:rPr lang="es-CO" dirty="0" smtClean="0"/>
              <a:t>CLASE DE ESPAÑOL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558936" y="3399341"/>
            <a:ext cx="4807963" cy="861420"/>
          </a:xfrm>
        </p:spPr>
        <p:txBody>
          <a:bodyPr>
            <a:normAutofit/>
          </a:bodyPr>
          <a:lstStyle/>
          <a:p>
            <a:r>
              <a:rPr lang="es-CO" sz="4000" dirty="0" smtClean="0">
                <a:latin typeface="Arial Black" panose="020B0A04020102020204" pitchFamily="34" charset="0"/>
              </a:rPr>
              <a:t>“EL FOLLETO”</a:t>
            </a:r>
            <a:endParaRPr lang="es-CO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706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 FOLLETO. - ppt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92" y="386367"/>
            <a:ext cx="10753859" cy="61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9362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riptico medio ambie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90" y="530605"/>
            <a:ext cx="10419009" cy="544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768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xposicion del folle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08" y="411755"/>
            <a:ext cx="11397803" cy="610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993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xposicion del folle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0" y="445595"/>
            <a:ext cx="11140226" cy="5958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951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xposicion del folle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92" y="543764"/>
            <a:ext cx="11140225" cy="590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01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l folle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39" y="383187"/>
            <a:ext cx="10805374" cy="6366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394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xposicion del folle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56" y="244699"/>
            <a:ext cx="11062952" cy="628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353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riptico Cuidado Del Medio Ambiente - Biología Celular - StuDo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81" y="333129"/>
            <a:ext cx="11372045" cy="6196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1255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17</TotalTime>
  <Words>7</Words>
  <Application>Microsoft Office PowerPoint</Application>
  <PresentationFormat>Panorámica</PresentationFormat>
  <Paragraphs>2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Century Gothic</vt:lpstr>
      <vt:lpstr>Wingdings 3</vt:lpstr>
      <vt:lpstr>Sala de reuniones Ion</vt:lpstr>
      <vt:lpstr>CLASE DE ESPAÑOL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ESPAÑOL</dc:title>
  <dc:creator>Felipe Gonzalez</dc:creator>
  <cp:lastModifiedBy>Felipe Gonzalez</cp:lastModifiedBy>
  <cp:revision>2</cp:revision>
  <dcterms:created xsi:type="dcterms:W3CDTF">2020-11-11T14:10:12Z</dcterms:created>
  <dcterms:modified xsi:type="dcterms:W3CDTF">2020-11-11T14:27:24Z</dcterms:modified>
</cp:coreProperties>
</file>