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669702" y="2566283"/>
            <a:ext cx="10573556" cy="1373070"/>
          </a:xfrm>
        </p:spPr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EL SONIDO Y SUS CUALIDADES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069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l sonido y sus cuali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257579"/>
            <a:ext cx="11062951" cy="62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291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soni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2" y="252412"/>
            <a:ext cx="11552349" cy="622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8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L SONIDO Y SUS CUALI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9" y="309094"/>
            <a:ext cx="11346288" cy="62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77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sonido y sus cuali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0" y="218572"/>
            <a:ext cx="11616744" cy="635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573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apositiva sobre soni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2" y="316806"/>
            <a:ext cx="11475076" cy="618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736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apositiva sobre soni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4" y="115911"/>
            <a:ext cx="11616743" cy="664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965915" y="5267459"/>
            <a:ext cx="3477296" cy="4765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34281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39</TotalTime>
  <Words>9</Words>
  <Application>Microsoft Office PowerPoint</Application>
  <PresentationFormat>Panorámica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Berlín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2</cp:revision>
  <dcterms:created xsi:type="dcterms:W3CDTF">2020-11-08T22:10:07Z</dcterms:created>
  <dcterms:modified xsi:type="dcterms:W3CDTF">2020-11-09T14:09:30Z</dcterms:modified>
</cp:coreProperties>
</file>