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86" r:id="rId2"/>
    <p:sldId id="262" r:id="rId3"/>
    <p:sldId id="264" r:id="rId4"/>
    <p:sldId id="273" r:id="rId5"/>
    <p:sldId id="277" r:id="rId6"/>
    <p:sldId id="279" r:id="rId7"/>
    <p:sldId id="280" r:id="rId8"/>
    <p:sldId id="281" r:id="rId9"/>
    <p:sldId id="282" r:id="rId10"/>
    <p:sldId id="283" r:id="rId11"/>
    <p:sldId id="284" r:id="rId12"/>
    <p:sldId id="285" r:id="rId13"/>
    <p:sldId id="265" r:id="rId14"/>
    <p:sldId id="266" r:id="rId15"/>
    <p:sldId id="257" r:id="rId16"/>
    <p:sldId id="258" r:id="rId17"/>
    <p:sldId id="259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41" autoAdjust="0"/>
    <p:restoredTop sz="94660"/>
  </p:normalViewPr>
  <p:slideViewPr>
    <p:cSldViewPr snapToGrid="0">
      <p:cViewPr varScale="1">
        <p:scale>
          <a:sx n="74" d="100"/>
          <a:sy n="74" d="100"/>
        </p:scale>
        <p:origin x="5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10/27/2020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10/27/2020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10/27/2020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10/27/2020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10/27/2020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10/27/2020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10/27/2020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10/27/2020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10/27/2020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10/27/2020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10/27/2020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10/27/2020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10/27/2020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10/27/2020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10/27/2020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22923" t="19891" r="8943" b="14349"/>
          <a:stretch/>
        </p:blipFill>
        <p:spPr>
          <a:xfrm>
            <a:off x="2962142" y="1996226"/>
            <a:ext cx="8500056" cy="450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641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5810" t="20643" r="38204" b="27125"/>
          <a:stretch/>
        </p:blipFill>
        <p:spPr>
          <a:xfrm>
            <a:off x="502276" y="373487"/>
            <a:ext cx="11269014" cy="6130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180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5493" t="20831" r="38099" b="20737"/>
          <a:stretch/>
        </p:blipFill>
        <p:spPr>
          <a:xfrm>
            <a:off x="528034" y="206062"/>
            <a:ext cx="11320529" cy="6286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9907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5388" t="21206" r="38310" b="29191"/>
          <a:stretch/>
        </p:blipFill>
        <p:spPr>
          <a:xfrm>
            <a:off x="412124" y="231819"/>
            <a:ext cx="11165983" cy="6117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3283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6126" t="21206" r="38415" b="20361"/>
          <a:stretch/>
        </p:blipFill>
        <p:spPr>
          <a:xfrm>
            <a:off x="425004" y="437883"/>
            <a:ext cx="5228822" cy="309745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5599" t="21206" r="37887" b="20737"/>
          <a:stretch/>
        </p:blipFill>
        <p:spPr>
          <a:xfrm>
            <a:off x="5990632" y="2962140"/>
            <a:ext cx="5574596" cy="3219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5694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5811" t="21019" r="38309" b="20549"/>
          <a:stretch/>
        </p:blipFill>
        <p:spPr>
          <a:xfrm>
            <a:off x="347729" y="347730"/>
            <a:ext cx="5563673" cy="343506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6973" t="21019" r="38203" b="21301"/>
          <a:stretch/>
        </p:blipFill>
        <p:spPr>
          <a:xfrm>
            <a:off x="6085267" y="347730"/>
            <a:ext cx="5589431" cy="3306272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/>
          <a:srcRect l="5810" t="21583" r="38521" b="20361"/>
          <a:stretch/>
        </p:blipFill>
        <p:spPr>
          <a:xfrm>
            <a:off x="1700011" y="3654002"/>
            <a:ext cx="8049296" cy="2963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5145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5809" t="21395" r="39050" b="20361"/>
          <a:stretch/>
        </p:blipFill>
        <p:spPr>
          <a:xfrm>
            <a:off x="373487" y="103031"/>
            <a:ext cx="11256136" cy="6470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901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5493" t="21206" r="38521" b="21113"/>
          <a:stretch/>
        </p:blipFill>
        <p:spPr>
          <a:xfrm>
            <a:off x="450761" y="231820"/>
            <a:ext cx="11293894" cy="6370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9072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5598" t="21206" r="38521" b="20361"/>
          <a:stretch/>
        </p:blipFill>
        <p:spPr>
          <a:xfrm>
            <a:off x="682579" y="347730"/>
            <a:ext cx="10947043" cy="6233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6219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5915" t="21206" r="38732" b="20361"/>
          <a:stretch/>
        </p:blipFill>
        <p:spPr>
          <a:xfrm>
            <a:off x="1171977" y="1477679"/>
            <a:ext cx="9002332" cy="5039029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3065171" y="721218"/>
            <a:ext cx="5821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/>
              <a:t>Observa la imagen y representa la fracción: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9078388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5915" t="21770" r="38521" b="20361"/>
          <a:stretch/>
        </p:blipFill>
        <p:spPr>
          <a:xfrm>
            <a:off x="669703" y="347925"/>
            <a:ext cx="11050072" cy="6100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0059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5493" t="20831" r="38521" b="21301"/>
          <a:stretch/>
        </p:blipFill>
        <p:spPr>
          <a:xfrm>
            <a:off x="386366" y="284258"/>
            <a:ext cx="11256135" cy="6279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6172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5388" t="21019" r="38204" b="26374"/>
          <a:stretch/>
        </p:blipFill>
        <p:spPr>
          <a:xfrm>
            <a:off x="412124" y="159370"/>
            <a:ext cx="11590985" cy="6331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0379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5388" t="20643" r="38204" b="20362"/>
          <a:stretch/>
        </p:blipFill>
        <p:spPr>
          <a:xfrm>
            <a:off x="540914" y="283335"/>
            <a:ext cx="11204618" cy="629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0610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5599" t="21395" r="38310" b="21300"/>
          <a:stretch/>
        </p:blipFill>
        <p:spPr>
          <a:xfrm>
            <a:off x="463639" y="167425"/>
            <a:ext cx="11101589" cy="6272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9714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5565" t="21195" r="38200" b="20476"/>
          <a:stretch/>
        </p:blipFill>
        <p:spPr>
          <a:xfrm>
            <a:off x="476520" y="103030"/>
            <a:ext cx="11281892" cy="6516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8662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5493" t="21018" r="38521" b="20924"/>
          <a:stretch/>
        </p:blipFill>
        <p:spPr>
          <a:xfrm>
            <a:off x="167427" y="244699"/>
            <a:ext cx="11784168" cy="6253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0257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TM03457503[[fn=Citable]]</Template>
  <TotalTime>119</TotalTime>
  <Words>8</Words>
  <Application>Microsoft Office PowerPoint</Application>
  <PresentationFormat>Panorámica</PresentationFormat>
  <Paragraphs>1</Paragraphs>
  <Slides>17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1" baseType="lpstr">
      <vt:lpstr>Arial</vt:lpstr>
      <vt:lpstr>Century Gothic</vt:lpstr>
      <vt:lpstr>Wingdings 2</vt:lpstr>
      <vt:lpstr>Citable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Felipe Gonzalez</dc:creator>
  <cp:lastModifiedBy>Felipe Gonzalez</cp:lastModifiedBy>
  <cp:revision>13</cp:revision>
  <dcterms:created xsi:type="dcterms:W3CDTF">2020-10-27T01:26:06Z</dcterms:created>
  <dcterms:modified xsi:type="dcterms:W3CDTF">2020-10-27T13:19:13Z</dcterms:modified>
</cp:coreProperties>
</file>