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75" r:id="rId2"/>
    <p:sldId id="256" r:id="rId3"/>
    <p:sldId id="274" r:id="rId4"/>
    <p:sldId id="273" r:id="rId5"/>
    <p:sldId id="267" r:id="rId6"/>
    <p:sldId id="264" r:id="rId7"/>
    <p:sldId id="268" r:id="rId8"/>
    <p:sldId id="266" r:id="rId9"/>
    <p:sldId id="270" r:id="rId10"/>
    <p:sldId id="258" r:id="rId11"/>
    <p:sldId id="261" r:id="rId12"/>
    <p:sldId id="259" r:id="rId13"/>
    <p:sldId id="262" r:id="rId14"/>
    <p:sldId id="269" r:id="rId15"/>
    <p:sldId id="260" r:id="rId16"/>
    <p:sldId id="271" r:id="rId17"/>
    <p:sldId id="263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06" autoAdjust="0"/>
    <p:restoredTop sz="94660"/>
  </p:normalViewPr>
  <p:slideViewPr>
    <p:cSldViewPr snapToGrid="0">
      <p:cViewPr>
        <p:scale>
          <a:sx n="75" d="100"/>
          <a:sy n="75" d="100"/>
        </p:scale>
        <p:origin x="55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gradFill flip="none" rotWithShape="1">
          <a:gsLst>
            <a:gs pos="0">
              <a:srgbClr val="B1DDFF"/>
            </a:gs>
            <a:gs pos="100000">
              <a:srgbClr val="B1DDFF">
                <a:lumMod val="64000"/>
                <a:lumOff val="36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12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368300" ty="203200" sx="64000" sy="64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C</a:t>
            </a:r>
          </a:p>
        </p:txBody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2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bg2"/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2AED8E5B-0D98-4FE1-9B26-D1041E3A89F9}" type="datetimeFigureOut">
              <a:rPr lang="en-US" dirty="0"/>
              <a:t>10/29/2020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C2DCB-466C-4061-8D51-D3254DD77FA1}" type="datetimeFigureOut">
              <a:rPr lang="en-US" dirty="0"/>
              <a:t>10/29/2020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gradFill flip="none" rotWithShape="1">
          <a:gsLst>
            <a:gs pos="0">
              <a:schemeClr val="bg2">
                <a:tint val="80000"/>
                <a:shade val="100000"/>
                <a:satMod val="300000"/>
              </a:schemeClr>
            </a:gs>
            <a:gs pos="100000">
              <a:srgbClr val="B1DDFF">
                <a:lumMod val="64000"/>
                <a:lumOff val="36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12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68300" ty="203200" sx="64000" sy="64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C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2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bg2"/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bg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642357F-39F6-401C-9FF8-3072724998F3}" type="datetimeFigureOut">
              <a:rPr lang="en-US" dirty="0"/>
              <a:t>10/29/2020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B09B-D413-414E-B13F-B1984CD8FF65}" type="datetimeFigureOut">
              <a:rPr lang="en-US" dirty="0"/>
              <a:t>10/29/2020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8F992-55E7-4B2D-A6F1-8C9243CBFE1B}" type="datetimeFigureOut">
              <a:rPr lang="en-US" dirty="0"/>
              <a:t>10/29/2020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98110-BAA6-4256-A2E5-BB66A47D2616}" type="datetimeFigureOut">
              <a:rPr lang="en-US" dirty="0"/>
              <a:t>10/29/2020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03892-3343-4E4E-B81B-70A099359AD2}" type="datetimeFigureOut">
              <a:rPr lang="en-US" dirty="0"/>
              <a:t>10/29/2020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32F85-D33A-46AF-9088-5A7400C1018E}" type="datetimeFigureOut">
              <a:rPr lang="en-US" dirty="0"/>
              <a:t>10/29/2020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rgbClr val="969696"/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ffectLst>
                  <a:outerShdw blurRad="12700" dist="381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3EB3A624-F501-46A9-B8CA-4949E24E27C8}" type="datetimeFigureOut">
              <a:rPr lang="en-US" dirty="0"/>
              <a:t>10/29/2020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 lang="en-US" sz="1000" kern="12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2700" dist="381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159CD-DA3A-463F-AFEF-A68838A6859B}" type="datetimeFigureOut">
              <a:rPr lang="en-US" dirty="0"/>
              <a:t>10/29/2020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2A925-E007-46C2-84AB-35EE10DCAD39}" type="datetimeFigureOut">
              <a:rPr lang="en-US" dirty="0"/>
              <a:t>10/29/2020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0C4D3C1-679D-44D8-8A9C-D402CE4EF569}" type="datetimeFigureOut">
              <a:rPr lang="en-US" dirty="0"/>
              <a:t>10/29/2020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14667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ge5Hmv9AZQ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youtube.com/watch?v=-KiqeNV50g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6" name="Picture 8" descr="LEGION PEQUEÑAS ALMAS: ORACION PARA NIÑOS . Y ADULTOS . CAURESM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96900"/>
            <a:ext cx="10617199" cy="561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4360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dirty="0" smtClean="0"/>
              <a:t>CLASE DE TECNOLOGÍA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CO" sz="3200" dirty="0" smtClean="0">
                <a:latin typeface="Arial Black" panose="020B0A04020102020204" pitchFamily="34" charset="0"/>
              </a:rPr>
              <a:t>ROBÓTICA</a:t>
            </a:r>
            <a:endParaRPr lang="es-CO" sz="3200" dirty="0">
              <a:latin typeface="Arial Black" panose="020B0A04020102020204" pitchFamily="34" charset="0"/>
            </a:endParaRPr>
          </a:p>
        </p:txBody>
      </p:sp>
      <p:pic>
        <p:nvPicPr>
          <p:cNvPr id="4" name="Picture 2" descr="Tecnología robótica y automatizació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419"/>
          <a:stretch/>
        </p:blipFill>
        <p:spPr bwMode="auto">
          <a:xfrm>
            <a:off x="3012025" y="2294233"/>
            <a:ext cx="6167952" cy="2845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3476819" y="5702300"/>
            <a:ext cx="6295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dirty="0"/>
              <a:t>https://www.youtube.com/watch?v=MWmWp7m36g0</a:t>
            </a:r>
          </a:p>
        </p:txBody>
      </p:sp>
      <p:sp>
        <p:nvSpPr>
          <p:cNvPr id="7" name="Rectángulo 6"/>
          <p:cNvSpPr/>
          <p:nvPr/>
        </p:nvSpPr>
        <p:spPr>
          <a:xfrm>
            <a:off x="3476819" y="6265337"/>
            <a:ext cx="60003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dirty="0"/>
              <a:t>https://www.youtube.com/watch?v=D6GR7TMkS_w</a:t>
            </a:r>
          </a:p>
        </p:txBody>
      </p:sp>
    </p:spTree>
    <p:extLst>
      <p:ext uri="{BB962C8B-B14F-4D97-AF65-F5344CB8AC3E}">
        <p14:creationId xmlns:p14="http://schemas.microsoft.com/office/powerpoint/2010/main" val="2976290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7083" t="23876" r="39688" b="23135"/>
          <a:stretch/>
        </p:blipFill>
        <p:spPr>
          <a:xfrm>
            <a:off x="698500" y="652845"/>
            <a:ext cx="10756900" cy="5506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8159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2394" t="20268" r="8309" b="11906"/>
          <a:stretch/>
        </p:blipFill>
        <p:spPr>
          <a:xfrm>
            <a:off x="605307" y="583495"/>
            <a:ext cx="11011437" cy="5662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5904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presentacion de el tema Los robo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034" y="557211"/>
            <a:ext cx="11037193" cy="5762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3095819" y="3244334"/>
            <a:ext cx="60003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dirty="0"/>
              <a:t>https://www.youtube.com/watch?v=D6GR7TMkS_w</a:t>
            </a:r>
          </a:p>
        </p:txBody>
      </p:sp>
    </p:spTree>
    <p:extLst>
      <p:ext uri="{BB962C8B-B14F-4D97-AF65-F5344CB8AC3E}">
        <p14:creationId xmlns:p14="http://schemas.microsoft.com/office/powerpoint/2010/main" val="840492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OBÓTICA -¿ que es la robótica? -¿Qué es un robot -tipos de robot - ppt  video online descarg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459" y="802145"/>
            <a:ext cx="10689465" cy="5302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37806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robot by macarenatulian on Geniall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886" y="772732"/>
            <a:ext cx="10547796" cy="5326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57320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TODO SOBRE ROBOTICA. Que es la Robótica? Técnica que se utiliza en el  diseño y la construcción de robots y aparatos que realizan operaciones o  trabajos, - ppt descargar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95" r="5546"/>
          <a:stretch/>
        </p:blipFill>
        <p:spPr bwMode="auto">
          <a:xfrm>
            <a:off x="631065" y="759854"/>
            <a:ext cx="10856890" cy="5344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04486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b. ¿Qué es un robot? - cyberstarsCC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9778" y="579549"/>
            <a:ext cx="5619348" cy="5563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QUÉ ES EN REALIDAD UN ROBOT?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904" y="965916"/>
            <a:ext cx="4906800" cy="3237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11698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0704" t="23649" r="16444" b="14349"/>
          <a:stretch/>
        </p:blipFill>
        <p:spPr>
          <a:xfrm>
            <a:off x="592428" y="732797"/>
            <a:ext cx="10895526" cy="5178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7001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7430" t="18952" r="13697" b="8524"/>
          <a:stretch/>
        </p:blipFill>
        <p:spPr>
          <a:xfrm>
            <a:off x="643944" y="579550"/>
            <a:ext cx="10959921" cy="5692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0075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0916" t="20456" r="19824" b="16602"/>
          <a:stretch/>
        </p:blipFill>
        <p:spPr>
          <a:xfrm>
            <a:off x="746975" y="618186"/>
            <a:ext cx="10715223" cy="5692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5239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OBOTS: Juguetes educativos para niños y niñas – TangibleFu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5470" y="2318652"/>
            <a:ext cx="5805364" cy="3863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Xiaomi lanza un robot para niños con el que podrán aprender inglés y mucho  más | Gadgets | Cinco Dí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125" y="644397"/>
            <a:ext cx="4713174" cy="4082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90214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ROBOTS: - La Robóti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81" y="643943"/>
            <a:ext cx="10612191" cy="5788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472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9648" t="23461" r="13381" b="11531"/>
          <a:stretch/>
        </p:blipFill>
        <p:spPr>
          <a:xfrm>
            <a:off x="578355" y="618186"/>
            <a:ext cx="10973993" cy="5602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701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Robotica educativa abel pp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80" y="695459"/>
            <a:ext cx="10779617" cy="5491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47903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alleres de robótica para niños | Portin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611" y="426971"/>
            <a:ext cx="10728102" cy="3573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1254796" y="4101137"/>
            <a:ext cx="978973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dirty="0" smtClean="0"/>
              <a:t>   VER EL VIDEO DEL SIGUIENTE LINK: Y LUEGO ELABORA EN FAMILIA UNO DE LOS DOS O  </a:t>
            </a:r>
          </a:p>
          <a:p>
            <a:pPr algn="ctr"/>
            <a:r>
              <a:rPr lang="es-CO" dirty="0"/>
              <a:t> </a:t>
            </a:r>
            <a:r>
              <a:rPr lang="es-CO" dirty="0" smtClean="0"/>
              <a:t>   SI TIENES OTRO DE TU PREFERENCIA, MANOS A LA OBRA. ME DIVIERTO </a:t>
            </a:r>
          </a:p>
          <a:p>
            <a:pPr algn="ctr"/>
            <a:r>
              <a:rPr lang="es-CO" dirty="0"/>
              <a:t> </a:t>
            </a:r>
            <a:r>
              <a:rPr lang="es-CO" dirty="0" smtClean="0"/>
              <a:t>   CONSTRUYENDO CON MI FAMILIA.</a:t>
            </a:r>
          </a:p>
          <a:p>
            <a:pPr algn="ctr"/>
            <a:r>
              <a:rPr lang="es-CO" dirty="0">
                <a:hlinkClick r:id="rId3"/>
              </a:rPr>
              <a:t>https://</a:t>
            </a:r>
            <a:r>
              <a:rPr lang="es-CO" dirty="0" smtClean="0">
                <a:hlinkClick r:id="rId3"/>
              </a:rPr>
              <a:t>www.youtube.com/watch?v=Jge5Hmv9AZQ</a:t>
            </a:r>
            <a:endParaRPr lang="es-CO" dirty="0" smtClean="0"/>
          </a:p>
          <a:p>
            <a:pPr algn="ctr"/>
            <a:endParaRPr lang="es-CO" dirty="0"/>
          </a:p>
          <a:p>
            <a:pPr algn="ctr"/>
            <a:r>
              <a:rPr lang="es-CO" dirty="0" smtClean="0"/>
              <a:t> </a:t>
            </a:r>
            <a:r>
              <a:rPr lang="es-CO" dirty="0" smtClean="0">
                <a:hlinkClick r:id="rId4"/>
              </a:rPr>
              <a:t>https</a:t>
            </a:r>
            <a:r>
              <a:rPr lang="es-CO" dirty="0">
                <a:hlinkClick r:id="rId4"/>
              </a:rPr>
              <a:t>://www.youtube.com/watch?v=-</a:t>
            </a:r>
            <a:r>
              <a:rPr lang="es-CO" dirty="0" smtClean="0">
                <a:hlinkClick r:id="rId4"/>
              </a:rPr>
              <a:t>KiqeNV50gg</a:t>
            </a:r>
            <a:endParaRPr lang="es-CO" dirty="0" smtClean="0"/>
          </a:p>
          <a:p>
            <a:endParaRPr lang="es-CO" dirty="0" smtClean="0"/>
          </a:p>
          <a:p>
            <a:r>
              <a:rPr lang="es-CO" dirty="0" smtClean="0"/>
              <a:t>                        PARA SOCIALIZAR EN LA PRÓXIMA CLASE DE TECNOLOGÍA</a:t>
            </a:r>
          </a:p>
          <a:p>
            <a:endParaRPr lang="es-CO" dirty="0" smtClean="0"/>
          </a:p>
        </p:txBody>
      </p:sp>
    </p:spTree>
    <p:extLst>
      <p:ext uri="{BB962C8B-B14F-4D97-AF65-F5344CB8AC3E}">
        <p14:creationId xmlns:p14="http://schemas.microsoft.com/office/powerpoint/2010/main" val="3662120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373545"/>
      </a:dk2>
      <a:lt2>
        <a:srgbClr val="BCD0E0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6793CD"/>
      </a:accent6>
      <a:hlink>
        <a:srgbClr val="6B9F25"/>
      </a:hlink>
      <a:folHlink>
        <a:srgbClr val="9F6715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913DB040-6816-4415-960D-8178C785755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275</TotalTime>
  <Words>70</Words>
  <Application>Microsoft Office PowerPoint</Application>
  <PresentationFormat>Panorámica</PresentationFormat>
  <Paragraphs>13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1" baseType="lpstr">
      <vt:lpstr>Arial</vt:lpstr>
      <vt:lpstr>Arial Black</vt:lpstr>
      <vt:lpstr>Century Gothic</vt:lpstr>
      <vt:lpstr>Savon</vt:lpstr>
      <vt:lpstr>Presentación de PowerPoint</vt:lpstr>
      <vt:lpstr>CLASE DE TECNOLOGÍA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Felipe Gonzalez</dc:creator>
  <cp:lastModifiedBy>Felipe Gonzalez</cp:lastModifiedBy>
  <cp:revision>12</cp:revision>
  <dcterms:created xsi:type="dcterms:W3CDTF">2020-10-29T12:47:25Z</dcterms:created>
  <dcterms:modified xsi:type="dcterms:W3CDTF">2020-10-29T17:22:33Z</dcterms:modified>
</cp:coreProperties>
</file>