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0" r:id="rId3"/>
    <p:sldId id="258" r:id="rId4"/>
    <p:sldId id="257" r:id="rId5"/>
    <p:sldId id="259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10/15/2020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10/15/2020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10/15/2020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10/15/2020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10/15/2020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10/15/2020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10/15/2020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10/15/2020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10/15/2020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05886" y="125877"/>
            <a:ext cx="10572000" cy="1458057"/>
          </a:xfrm>
        </p:spPr>
        <p:txBody>
          <a:bodyPr/>
          <a:lstStyle/>
          <a:p>
            <a:r>
              <a:rPr lang="es-CO" dirty="0" smtClean="0"/>
              <a:t>          CLASE DE TECNOLOGÍA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62708" y="5512667"/>
            <a:ext cx="10046889" cy="434974"/>
          </a:xfrm>
        </p:spPr>
        <p:txBody>
          <a:bodyPr>
            <a:noAutofit/>
          </a:bodyPr>
          <a:lstStyle/>
          <a:p>
            <a:r>
              <a:rPr lang="es-CO" sz="2400" dirty="0" smtClean="0">
                <a:latin typeface="Arial Black" panose="020B0A04020102020204" pitchFamily="34" charset="0"/>
              </a:rPr>
              <a:t>COMANDOS QUE PODEMOS UTILIZAR EN EL TECLADO</a:t>
            </a:r>
            <a:endParaRPr lang="es-CO" sz="2400" dirty="0">
              <a:latin typeface="Arial Black" panose="020B0A04020102020204" pitchFamily="34" charset="0"/>
            </a:endParaRPr>
          </a:p>
        </p:txBody>
      </p:sp>
      <p:pic>
        <p:nvPicPr>
          <p:cNvPr id="6146" name="Picture 2" descr="Aplicaciones Informaticas: Partes del teclad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058" y="1854390"/>
            <a:ext cx="5292188" cy="2910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4896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Nombre y función de las teclas. - Informati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34" y="403538"/>
            <a:ext cx="11269014" cy="5997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1266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ombinaciones de teclado si no tienes mou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127" y="297978"/>
            <a:ext cx="10818253" cy="6338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7892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12.- comandos teclado - Ofimaticadj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732" y="297398"/>
            <a:ext cx="10650828" cy="6019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39247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omando y manejo del teclad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66" y="296215"/>
            <a:ext cx="11384924" cy="6188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5760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PPT - TECLADO PowerPoint Presentation, free download - ID:626892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761" y="218940"/>
            <a:ext cx="11294771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74975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F03B5E"/>
      </a:accent1>
      <a:accent2>
        <a:srgbClr val="DC6FEC"/>
      </a:accent2>
      <a:accent3>
        <a:srgbClr val="60B1F2"/>
      </a:accent3>
      <a:accent4>
        <a:srgbClr val="6AD5BB"/>
      </a:accent4>
      <a:accent5>
        <a:srgbClr val="E8AB4E"/>
      </a:accent5>
      <a:accent6>
        <a:srgbClr val="F56447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ACECE1E4-636E-48DB-87ED-4A76DC93378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TM03457503[[fn=Citable]]</Template>
  <TotalTime>99</TotalTime>
  <Words>11</Words>
  <Application>Microsoft Office PowerPoint</Application>
  <PresentationFormat>Panorámica</PresentationFormat>
  <Paragraphs>2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1" baseType="lpstr">
      <vt:lpstr>Arial</vt:lpstr>
      <vt:lpstr>Arial Black</vt:lpstr>
      <vt:lpstr>Century Gothic</vt:lpstr>
      <vt:lpstr>Wingdings 2</vt:lpstr>
      <vt:lpstr>Citable</vt:lpstr>
      <vt:lpstr>          CLASE DE TECNOLOGÍA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TECNOLOGÍA</dc:title>
  <dc:creator>Felipe Gonzalez</dc:creator>
  <cp:lastModifiedBy>Felipe Gonzalez</cp:lastModifiedBy>
  <cp:revision>5</cp:revision>
  <dcterms:created xsi:type="dcterms:W3CDTF">2020-10-15T15:46:11Z</dcterms:created>
  <dcterms:modified xsi:type="dcterms:W3CDTF">2020-10-15T17:25:47Z</dcterms:modified>
</cp:coreProperties>
</file>