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9" r:id="rId3"/>
    <p:sldId id="275" r:id="rId4"/>
    <p:sldId id="258" r:id="rId5"/>
    <p:sldId id="263" r:id="rId6"/>
    <p:sldId id="268" r:id="rId7"/>
    <p:sldId id="262" r:id="rId8"/>
    <p:sldId id="280" r:id="rId9"/>
    <p:sldId id="264" r:id="rId10"/>
    <p:sldId id="267" r:id="rId11"/>
    <p:sldId id="276" r:id="rId12"/>
    <p:sldId id="278" r:id="rId13"/>
    <p:sldId id="279" r:id="rId14"/>
    <p:sldId id="259" r:id="rId15"/>
    <p:sldId id="26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10/25/2020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10/25/2020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10/25/2020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10/25/2020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10/25/2020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10/25/2020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10/25/2020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10/25/2020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10/25/2020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10/25/2020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10/25/2020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10/25/2020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10/25/2020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10/25/2020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10/25/2020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10/25/2020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10/25/2020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10/25/2020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75763" y="2772346"/>
            <a:ext cx="7469747" cy="1373070"/>
          </a:xfrm>
        </p:spPr>
        <p:txBody>
          <a:bodyPr/>
          <a:lstStyle/>
          <a:p>
            <a:pPr algn="ctr"/>
            <a:r>
              <a:rPr lang="es-CO" dirty="0" smtClean="0"/>
              <a:t>CLASE DE SOCIALES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68192" y="4857678"/>
            <a:ext cx="7407780" cy="1117687"/>
          </a:xfrm>
        </p:spPr>
        <p:txBody>
          <a:bodyPr>
            <a:normAutofit/>
          </a:bodyPr>
          <a:lstStyle/>
          <a:p>
            <a:r>
              <a:rPr lang="es-CO" sz="3600" dirty="0" smtClean="0">
                <a:latin typeface="Arial Black" panose="020B0A04020102020204" pitchFamily="34" charset="0"/>
              </a:rPr>
              <a:t>“LA AFROCOLOMBIANIDAD”</a:t>
            </a:r>
            <a:endParaRPr lang="es-CO" sz="36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195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Calaméo - Cartilla Afrocolombianidad (1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719" y="162906"/>
            <a:ext cx="4497636" cy="6353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9638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40" name="Picture 8" descr="AFROCOLOMBIANIDAD Valores, deberes y derechos - ppt video online descarg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59" y="379592"/>
            <a:ext cx="11140225" cy="6046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9760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FROCOLOMBIANIDA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17" b="27095"/>
          <a:stretch/>
        </p:blipFill>
        <p:spPr bwMode="auto">
          <a:xfrm>
            <a:off x="425003" y="360608"/>
            <a:ext cx="11204620" cy="5937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5502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Afrocolombianos. - ppt descarg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59" y="251716"/>
            <a:ext cx="10496282" cy="6033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3966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istorieta: Mayo mes de la herencia Africana - Conferencia Nacional de  Organizaciones Afrocolombian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218" y="261200"/>
            <a:ext cx="10277475" cy="642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ector 1"/>
          <p:cNvSpPr/>
          <p:nvPr/>
        </p:nvSpPr>
        <p:spPr>
          <a:xfrm>
            <a:off x="9865217" y="4997003"/>
            <a:ext cx="759853" cy="695459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81090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Afrocolombianos. - ppt descarg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97" y="274112"/>
            <a:ext cx="11011437" cy="630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5207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Trabajo de la afrocolombianid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23" y="278170"/>
            <a:ext cx="11165982" cy="6287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6603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Glog from Medellín CO Sep 24 2015: text, images, music, video | Glogster  EDU - Interactive multimedia post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45" y="316806"/>
            <a:ext cx="11217499" cy="616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75137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AFROCOLOMBIANID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56" y="192813"/>
            <a:ext cx="11127346" cy="6349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2128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uarto Periodo 7- La Afrocolombianidad - TOMi.digit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520" y="309450"/>
            <a:ext cx="5292188" cy="6271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Pasea por Colombia: Afrocolombianidad (I); Historia Colombia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708" y="309450"/>
            <a:ext cx="5206026" cy="6271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5260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TEMÁTICA: COMUNIDAD AFROCOLOMBIA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154" y="463640"/>
            <a:ext cx="6121046" cy="602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Afrocolombianidad 20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382" y="1526272"/>
            <a:ext cx="3541690" cy="390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12018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AFROCOLOMBIANIDAD Valores, deberes y derechos - ppt video online descarg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87" y="290210"/>
            <a:ext cx="11372045" cy="6316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ector 2"/>
          <p:cNvSpPr/>
          <p:nvPr/>
        </p:nvSpPr>
        <p:spPr>
          <a:xfrm>
            <a:off x="3155324" y="1687132"/>
            <a:ext cx="386366" cy="43788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onector 4"/>
          <p:cNvSpPr/>
          <p:nvPr/>
        </p:nvSpPr>
        <p:spPr>
          <a:xfrm>
            <a:off x="3155324" y="4569853"/>
            <a:ext cx="386366" cy="43788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Conector 5"/>
          <p:cNvSpPr/>
          <p:nvPr/>
        </p:nvSpPr>
        <p:spPr>
          <a:xfrm>
            <a:off x="3155324" y="2893788"/>
            <a:ext cx="386366" cy="43788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Conector 6"/>
          <p:cNvSpPr/>
          <p:nvPr/>
        </p:nvSpPr>
        <p:spPr>
          <a:xfrm>
            <a:off x="3155324" y="3945898"/>
            <a:ext cx="386366" cy="43788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06017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frocolombianid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99" y="239533"/>
            <a:ext cx="11603864" cy="6148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13023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frocolombianid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003" y="343703"/>
            <a:ext cx="11307651" cy="625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4326314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37</TotalTime>
  <Words>7</Words>
  <Application>Microsoft Office PowerPoint</Application>
  <PresentationFormat>Panorámica</PresentationFormat>
  <Paragraphs>2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9" baseType="lpstr">
      <vt:lpstr>Arial</vt:lpstr>
      <vt:lpstr>Arial Black</vt:lpstr>
      <vt:lpstr>Trebuchet MS</vt:lpstr>
      <vt:lpstr>Berlín</vt:lpstr>
      <vt:lpstr>CLASE DE SOCIALES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SOCIALES</dc:title>
  <dc:creator>Felipe Gonzalez</dc:creator>
  <cp:lastModifiedBy>Felipe Gonzalez</cp:lastModifiedBy>
  <cp:revision>5</cp:revision>
  <dcterms:created xsi:type="dcterms:W3CDTF">2020-10-25T10:30:56Z</dcterms:created>
  <dcterms:modified xsi:type="dcterms:W3CDTF">2020-10-25T11:08:03Z</dcterms:modified>
</cp:coreProperties>
</file>