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56" r:id="rId3"/>
    <p:sldId id="263" r:id="rId4"/>
    <p:sldId id="261" r:id="rId5"/>
    <p:sldId id="258" r:id="rId6"/>
    <p:sldId id="259" r:id="rId7"/>
    <p:sldId id="260" r:id="rId8"/>
    <p:sldId id="262" r:id="rId9"/>
    <p:sldId id="257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ases para tu Muro | Saludos de buenas noches, Imágenes de buenas noches,  Oración de la noch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0"/>
          <a:stretch/>
        </p:blipFill>
        <p:spPr bwMode="auto">
          <a:xfrm>
            <a:off x="540913" y="321972"/>
            <a:ext cx="11075831" cy="624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692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54200" y="1442433"/>
            <a:ext cx="8825658" cy="1802361"/>
          </a:xfrm>
        </p:spPr>
        <p:txBody>
          <a:bodyPr/>
          <a:lstStyle/>
          <a:p>
            <a:r>
              <a:rPr lang="es-CO" dirty="0" smtClean="0"/>
              <a:t>     CLASE DE SOCIALES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8159" y="3798586"/>
            <a:ext cx="9907997" cy="861420"/>
          </a:xfrm>
        </p:spPr>
        <p:txBody>
          <a:bodyPr>
            <a:noAutofit/>
          </a:bodyPr>
          <a:lstStyle/>
          <a:p>
            <a:pPr algn="ctr"/>
            <a:r>
              <a:rPr lang="es-CO" sz="2400" dirty="0" smtClean="0">
                <a:latin typeface="Arial Black" panose="020B0A04020102020204" pitchFamily="34" charset="0"/>
              </a:rPr>
              <a:t>CONSECUENCIAS DE LA CONQUISTA DE AMÉRICA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8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Conquista De Amé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1" y="394080"/>
            <a:ext cx="11024316" cy="60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645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AUSAS Y CONSECUENCIAS DEL DESCUBRIMIENTO , CONQUISTA Y COL by Ana Ruth  Melgar Flores on Prezi N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6" y="360608"/>
            <a:ext cx="11809926" cy="622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241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NSECUENCIAS DE LA CONQUISTA - ppt video online descarg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1"/>
          <a:stretch/>
        </p:blipFill>
        <p:spPr bwMode="auto">
          <a:xfrm>
            <a:off x="425003" y="412124"/>
            <a:ext cx="10985679" cy="571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93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NSECUENCIAS DE LA CONQUISTA - ppt video online descarg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2"/>
          <a:stretch/>
        </p:blipFill>
        <p:spPr bwMode="auto">
          <a:xfrm>
            <a:off x="708339" y="399245"/>
            <a:ext cx="10728102" cy="588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52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NSECUENCIAS DE LA CONQUISTA - ppt video online descarg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6"/>
          <a:stretch/>
        </p:blipFill>
        <p:spPr bwMode="auto">
          <a:xfrm>
            <a:off x="218940" y="399244"/>
            <a:ext cx="11809927" cy="613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055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 colonizacion de Ame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8" y="170845"/>
            <a:ext cx="11178862" cy="658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630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descubrimiento y la conquista de Amé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7" y="180808"/>
            <a:ext cx="11281893" cy="645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239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l descubrimiento y la conquista de Amé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7" y="483728"/>
            <a:ext cx="11140226" cy="586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2418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103</TotalTime>
  <Words>10</Words>
  <Application>Microsoft Office PowerPoint</Application>
  <PresentationFormat>Panorámica</PresentationFormat>
  <Paragraphs>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Century Gothic</vt:lpstr>
      <vt:lpstr>Wingdings 3</vt:lpstr>
      <vt:lpstr>Sala de reuniones Ion</vt:lpstr>
      <vt:lpstr>Presentación de PowerPoint</vt:lpstr>
      <vt:lpstr>     CLASE DE SOCIALES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3</cp:revision>
  <dcterms:created xsi:type="dcterms:W3CDTF">2020-10-15T14:02:20Z</dcterms:created>
  <dcterms:modified xsi:type="dcterms:W3CDTF">2020-10-15T15:45:48Z</dcterms:modified>
</cp:coreProperties>
</file>