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58" r:id="rId4"/>
    <p:sldId id="261" r:id="rId5"/>
    <p:sldId id="260" r:id="rId6"/>
    <p:sldId id="257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AxqqSa6eE8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185115" y="1159099"/>
            <a:ext cx="7197726" cy="1423590"/>
          </a:xfrm>
        </p:spPr>
        <p:txBody>
          <a:bodyPr/>
          <a:lstStyle/>
          <a:p>
            <a:r>
              <a:rPr lang="es-CO" dirty="0" smtClean="0"/>
              <a:t>CLASE DE RELIGIÓN Y ÉTICA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43043" y="3059208"/>
            <a:ext cx="7881870" cy="1405467"/>
          </a:xfrm>
        </p:spPr>
        <p:txBody>
          <a:bodyPr/>
          <a:lstStyle/>
          <a:p>
            <a:r>
              <a:rPr lang="es-CO" dirty="0" smtClean="0"/>
              <a:t>CONTINUACIÓN DE:</a:t>
            </a:r>
          </a:p>
          <a:p>
            <a:pPr algn="ctr"/>
            <a:r>
              <a:rPr lang="es-CO" sz="2400" dirty="0" smtClean="0">
                <a:latin typeface="Arial Black" panose="020B0A04020102020204" pitchFamily="34" charset="0"/>
              </a:rPr>
              <a:t>“ LA AUTOESTIMA Y COMO JESÚS NOS INVITA A AMARNOS COMO EL NOS CREÓ”</a:t>
            </a:r>
            <a:endParaRPr lang="es-CO" sz="2400" dirty="0">
              <a:latin typeface="Arial Black" panose="020B0A040201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449475" y="4941194"/>
            <a:ext cx="4932441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https://www.youtube.com/watch?v=AxqqSa6eE8o</a:t>
            </a:r>
            <a:endParaRPr lang="es-C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83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ARTILLA SALUDABLE. AFORTUNADO-A Un Colegio Saludable es aquel donde:  SALUDABLE SOY PROMOCIÓN DE LA SALUD MENTAL MI ESCUELA SALUDABLE - PDF  Descargar libre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35"/>
          <a:stretch/>
        </p:blipFill>
        <p:spPr bwMode="auto">
          <a:xfrm>
            <a:off x="321972" y="321972"/>
            <a:ext cx="11552349" cy="637504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02926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ARTILLA SALUDABLE. AFORTUNADO-A Un Colegio Saludable es aquel donde:  SALUDABLE SOY PROMOCIÓN DE LA SALUD MENTAL MI ESCUELA SALUDABLE - PDF  Descargar libre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321"/>
          <a:stretch/>
        </p:blipFill>
        <p:spPr bwMode="auto">
          <a:xfrm>
            <a:off x="566670" y="180304"/>
            <a:ext cx="10934163" cy="65167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04706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16 actividades-de-autoestima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684"/>
          <a:stretch/>
        </p:blipFill>
        <p:spPr bwMode="auto">
          <a:xfrm>
            <a:off x="425004" y="238125"/>
            <a:ext cx="11333408" cy="64202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1676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16 actividades-de-autoestima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59" t="49669" b="19703"/>
          <a:stretch/>
        </p:blipFill>
        <p:spPr bwMode="auto">
          <a:xfrm>
            <a:off x="425003" y="180305"/>
            <a:ext cx="11333409" cy="643957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96923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Sopa de letras de Problemas de conducta | Sopa de letras, Problemas de  conducta, Letras para imprimir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05"/>
          <a:stretch/>
        </p:blipFill>
        <p:spPr bwMode="auto">
          <a:xfrm>
            <a:off x="656822" y="111541"/>
            <a:ext cx="10972800" cy="65576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111177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3F296A"/>
      </a:dk2>
      <a:lt2>
        <a:srgbClr val="EBEBEB"/>
      </a:lt2>
      <a:accent1>
        <a:srgbClr val="E84574"/>
      </a:accent1>
      <a:accent2>
        <a:srgbClr val="798FF2"/>
      </a:accent2>
      <a:accent3>
        <a:srgbClr val="95C369"/>
      </a:accent3>
      <a:accent4>
        <a:srgbClr val="EE875A"/>
      </a:accent4>
      <a:accent5>
        <a:srgbClr val="C363E8"/>
      </a:accent5>
      <a:accent6>
        <a:srgbClr val="6AADC8"/>
      </a:accent6>
      <a:hlink>
        <a:srgbClr val="FE80C7"/>
      </a:hlink>
      <a:folHlink>
        <a:srgbClr val="FBA3EC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61DDDE80-2DFA-4F2A-B66F-72059846BD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35</TotalTime>
  <Words>26</Words>
  <Application>Microsoft Office PowerPoint</Application>
  <PresentationFormat>Panorámica</PresentationFormat>
  <Paragraphs>4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Arial</vt:lpstr>
      <vt:lpstr>Arial Black</vt:lpstr>
      <vt:lpstr>Calibri</vt:lpstr>
      <vt:lpstr>Calibri Light</vt:lpstr>
      <vt:lpstr>Times New Roman</vt:lpstr>
      <vt:lpstr>Celestial</vt:lpstr>
      <vt:lpstr>CLASE DE RELIGIÓN Y ÉTICA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RELIGIÓN Y ÉTICA</dc:title>
  <dc:creator>Felipe Gonzalez</dc:creator>
  <cp:lastModifiedBy>Felipe Gonzalez</cp:lastModifiedBy>
  <cp:revision>5</cp:revision>
  <dcterms:created xsi:type="dcterms:W3CDTF">2020-10-20T14:55:24Z</dcterms:created>
  <dcterms:modified xsi:type="dcterms:W3CDTF">2020-10-20T15:34:46Z</dcterms:modified>
</cp:coreProperties>
</file>