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9" r:id="rId4"/>
    <p:sldId id="266" r:id="rId5"/>
    <p:sldId id="267" r:id="rId6"/>
    <p:sldId id="260" r:id="rId7"/>
    <p:sldId id="263" r:id="rId8"/>
    <p:sldId id="264" r:id="rId9"/>
    <p:sldId id="265" r:id="rId10"/>
    <p:sldId id="268" r:id="rId11"/>
    <p:sldId id="258" r:id="rId12"/>
    <p:sldId id="269" r:id="rId13"/>
    <p:sldId id="26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10/27/2020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10/27/2020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10/27/2020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62100" y="1782170"/>
            <a:ext cx="9068586" cy="2590800"/>
          </a:xfrm>
        </p:spPr>
        <p:txBody>
          <a:bodyPr/>
          <a:lstStyle/>
          <a:p>
            <a:r>
              <a:rPr lang="es-CO" dirty="0" smtClean="0"/>
              <a:t>CLASE DE RELIGIÓN-ÉTICA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62100" y="4244181"/>
            <a:ext cx="9070848" cy="457201"/>
          </a:xfrm>
        </p:spPr>
        <p:txBody>
          <a:bodyPr>
            <a:noAutofit/>
          </a:bodyPr>
          <a:lstStyle/>
          <a:p>
            <a:r>
              <a:rPr lang="es-CO" sz="2400" dirty="0" smtClean="0">
                <a:latin typeface="Arial Black" panose="020B0A04020102020204" pitchFamily="34" charset="0"/>
              </a:rPr>
              <a:t>JESÚS NOS ENSEÑA CON SU EJEMPLO EL VALOR DE LA LEALTAD</a:t>
            </a:r>
            <a:endParaRPr lang="es-CO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257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CUENTO LA SOLIDARIDAD GRACIAS AMIGUITO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32" name="Picture 8" descr="Lealt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11" y="1211196"/>
            <a:ext cx="5460642" cy="468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El término de lealtad expresa un... - Instituto Binitzi | Facebo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253" y="1223011"/>
            <a:ext cx="5228823" cy="467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266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950" t="19892" r="25317" b="5706"/>
          <a:stretch/>
        </p:blipFill>
        <p:spPr>
          <a:xfrm>
            <a:off x="811369" y="553791"/>
            <a:ext cx="10702344" cy="567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76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JESUCRISTO Y LA AMISTAD CARACTERÍSTICAS - PDF Descargar libre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94"/>
          <a:stretch/>
        </p:blipFill>
        <p:spPr bwMode="auto">
          <a:xfrm>
            <a:off x="888642" y="566670"/>
            <a:ext cx="10496282" cy="57310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68203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JESUCRISTO Y LA AMISTAD CARACTERÍSTICAS - PDF Descargar libre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95"/>
          <a:stretch/>
        </p:blipFill>
        <p:spPr bwMode="auto">
          <a:xfrm>
            <a:off x="605307" y="566669"/>
            <a:ext cx="10959921" cy="57954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4253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n para lealtad valor para niños | Winnie the pooh,  Fictional characters, Charac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16" y="1062506"/>
            <a:ext cx="6035077" cy="452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n de Layza Ramos en Homeschool quotes | Injusticia, Lealtad, Crit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896" y="653601"/>
            <a:ext cx="4262907" cy="533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774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ealt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634" y="621233"/>
            <a:ext cx="10419009" cy="554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844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ONOR DISCIPLINA Y LEALT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794" y="1622738"/>
            <a:ext cx="10483403" cy="457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3065173" y="772732"/>
            <a:ext cx="7405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 smtClean="0">
                <a:latin typeface="Arial Black" panose="020B0A04020102020204" pitchFamily="34" charset="0"/>
              </a:rPr>
              <a:t>MISIONES SOBRE LA LEALTAD:</a:t>
            </a:r>
            <a:endParaRPr lang="es-CO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056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mistad y lealtad - Centro Educacional Américo Vespuc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28" y="641200"/>
            <a:ext cx="4533364" cy="547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Valor lealtad | Lealtad valor, Proyectos de ciencia para niños, Lealt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308" y="641200"/>
            <a:ext cx="5936242" cy="547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045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rincipios y Valores Cristianos | Children's ministry, King of hearts,  Edu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25515"/>
            <a:ext cx="10813774" cy="541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413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Valor del mes « SEGUNDO 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49" y="747936"/>
            <a:ext cx="10715222" cy="535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187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TEMA 3 y TEMA 4 | Mitos de la creación | Dios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65"/>
          <a:stretch/>
        </p:blipFill>
        <p:spPr bwMode="auto">
          <a:xfrm>
            <a:off x="824248" y="643944"/>
            <a:ext cx="10702344" cy="55507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09730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os valo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52" y="548626"/>
            <a:ext cx="10393251" cy="574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3300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42</TotalTime>
  <Words>19</Words>
  <Application>Microsoft Office PowerPoint</Application>
  <PresentationFormat>Panorámica</PresentationFormat>
  <Paragraphs>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Arial Black</vt:lpstr>
      <vt:lpstr>Century Gothic</vt:lpstr>
      <vt:lpstr>Savon</vt:lpstr>
      <vt:lpstr>CLASE DE RELIGIÓN-ÉTICA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RELIGIÓN-ÉTICA</dc:title>
  <dc:creator>Felipe Gonzalez</dc:creator>
  <cp:lastModifiedBy>Felipe Gonzalez</cp:lastModifiedBy>
  <cp:revision>5</cp:revision>
  <dcterms:created xsi:type="dcterms:W3CDTF">2020-10-27T14:45:33Z</dcterms:created>
  <dcterms:modified xsi:type="dcterms:W3CDTF">2020-10-27T15:27:44Z</dcterms:modified>
</cp:coreProperties>
</file>