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66" r:id="rId4"/>
    <p:sldId id="269" r:id="rId5"/>
    <p:sldId id="265" r:id="rId6"/>
    <p:sldId id="261" r:id="rId7"/>
    <p:sldId id="260" r:id="rId8"/>
    <p:sldId id="262" r:id="rId9"/>
    <p:sldId id="259" r:id="rId10"/>
    <p:sldId id="257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6623" y="708337"/>
            <a:ext cx="9766330" cy="1094023"/>
          </a:xfrm>
        </p:spPr>
        <p:txBody>
          <a:bodyPr/>
          <a:lstStyle/>
          <a:p>
            <a:r>
              <a:rPr lang="es-CO" dirty="0" smtClean="0"/>
              <a:t>CLASE DE RELIGIÓN-ÉTICA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00409" y="3102316"/>
            <a:ext cx="6302092" cy="1520484"/>
          </a:xfrm>
        </p:spPr>
        <p:txBody>
          <a:bodyPr>
            <a:noAutofit/>
          </a:bodyPr>
          <a:lstStyle/>
          <a:p>
            <a:pPr algn="ctr"/>
            <a:r>
              <a:rPr lang="es-CO" sz="2800" dirty="0" smtClean="0">
                <a:latin typeface="Arial Black" panose="020B0A04020102020204" pitchFamily="34" charset="0"/>
              </a:rPr>
              <a:t>“DEBEMOS AMARNOS COMO </a:t>
            </a:r>
          </a:p>
          <a:p>
            <a:pPr algn="ctr"/>
            <a:r>
              <a:rPr lang="es-CO" sz="2800" dirty="0" smtClean="0">
                <a:latin typeface="Arial Black" panose="020B0A04020102020204" pitchFamily="34" charset="0"/>
              </a:rPr>
              <a:t>DIOS NOS CREÓ”</a:t>
            </a:r>
          </a:p>
          <a:p>
            <a:endParaRPr lang="es-CO" sz="2800" dirty="0">
              <a:latin typeface="Arial Black" panose="020B0A04020102020204" pitchFamily="34" charset="0"/>
            </a:endParaRPr>
          </a:p>
          <a:p>
            <a:endParaRPr lang="es-CO" sz="28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dibujo jesus y los niños felices | Dibujos de jesús, Imagenes de niños  felices, Caricaturas de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201" y="1685852"/>
            <a:ext cx="3752850" cy="427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92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Jesús demostró que se quería así mismo a un grado razonable: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553792" y="3311480"/>
            <a:ext cx="11114468" cy="2476500"/>
          </a:xfrm>
        </p:spPr>
        <p:txBody>
          <a:bodyPr>
            <a:noAutofit/>
          </a:bodyPr>
          <a:lstStyle/>
          <a:p>
            <a:pPr algn="just"/>
            <a:r>
              <a:rPr lang="es-CO" sz="3200" dirty="0" smtClean="0">
                <a:latin typeface="Arial Black" panose="020B0A04020102020204" pitchFamily="34" charset="0"/>
              </a:rPr>
              <a:t>Cuando apartaba tiempo para descansar, comer y pasar buenos ratos con sus discípulos  y con quienes podían llegar a serlo. </a:t>
            </a:r>
          </a:p>
          <a:p>
            <a:pPr algn="just"/>
            <a:r>
              <a:rPr lang="es-CO" sz="3200" dirty="0" smtClean="0">
                <a:latin typeface="Arial Black" panose="020B0A04020102020204" pitchFamily="34" charset="0"/>
              </a:rPr>
              <a:t>(Marcos :31, 32; Lucas 5:29; Juan 2:1, 2; 12:2).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421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“DEBEMOS AMARNOS COMO DIOS NOS CREÓ”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1889050" y="3659210"/>
            <a:ext cx="8825659" cy="2476500"/>
          </a:xfrm>
        </p:spPr>
        <p:txBody>
          <a:bodyPr>
            <a:noAutofit/>
          </a:bodyPr>
          <a:lstStyle/>
          <a:p>
            <a:pPr algn="just"/>
            <a:r>
              <a:rPr lang="es-CO" sz="2400" dirty="0" smtClean="0">
                <a:latin typeface="Arial Black" panose="020B0A04020102020204" pitchFamily="34" charset="0"/>
              </a:rPr>
              <a:t>La Biblia muestra que está bien, y que incluso es necesario, quererse  a uno mismo a un grado razonable. Amarse a uno mismo incluye cuidarse, respetarse y tener autoestima (Mateo 10:31). La Biblia rechaza el egoísmo y le da al amor propio el debido lugar.</a:t>
            </a:r>
          </a:p>
          <a:p>
            <a:pPr algn="just"/>
            <a:r>
              <a:rPr lang="es-CO" sz="2400" dirty="0" smtClean="0">
                <a:latin typeface="Arial Black" panose="020B0A04020102020204" pitchFamily="34" charset="0"/>
              </a:rPr>
              <a:t>“Amar a tu prójimo como a ti mismo” muestra que es normal y bueno tener un grado razonable de amor y respeto por uno mismo. </a:t>
            </a:r>
            <a:endParaRPr lang="es-CO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160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a tentación de Jesús - ordenar la historia en 2020 | Lecciones para niños  en la iglesia, Lecturas de la biblia, De jes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8" t="44988" r="7409" b="33727"/>
          <a:stretch/>
        </p:blipFill>
        <p:spPr bwMode="auto">
          <a:xfrm>
            <a:off x="425002" y="837128"/>
            <a:ext cx="11088710" cy="519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35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94369" y="857758"/>
            <a:ext cx="3713260" cy="706964"/>
          </a:xfrm>
        </p:spPr>
        <p:txBody>
          <a:bodyPr/>
          <a:lstStyle/>
          <a:p>
            <a:r>
              <a:rPr lang="es-CO" dirty="0" smtClean="0"/>
              <a:t>AUTOESTIMA</a:t>
            </a:r>
            <a:endParaRPr lang="es-CO" dirty="0"/>
          </a:p>
        </p:txBody>
      </p:sp>
      <p:sp>
        <p:nvSpPr>
          <p:cNvPr id="5" name="CuadroTexto 4"/>
          <p:cNvSpPr txBox="1"/>
          <p:nvPr/>
        </p:nvSpPr>
        <p:spPr>
          <a:xfrm>
            <a:off x="1133341" y="2537138"/>
            <a:ext cx="10200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Es el conocimiento que tenemos de nosotros mismos, de nuestras habilidades o capacidades, características que poseemos para enfrentarnos ante una situación. El saber que somos útiles, buenos, responsables y confiables</a:t>
            </a:r>
            <a:endParaRPr lang="es-CO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682580" y="1931831"/>
            <a:ext cx="10844012" cy="4087969"/>
          </a:xfrm>
        </p:spPr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 algn="r">
              <a:buNone/>
            </a:pPr>
            <a:endParaRPr lang="es-CO" sz="2400" dirty="0">
              <a:latin typeface="Arial Black" panose="020B0A04020102020204" pitchFamily="34" charset="0"/>
            </a:endParaRPr>
          </a:p>
        </p:txBody>
      </p:sp>
      <p:pic>
        <p:nvPicPr>
          <p:cNvPr id="9218" name="Picture 2" descr="Autoestima – Niños de Aho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082" y="3561223"/>
            <a:ext cx="5284528" cy="282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87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7125" t="34066" r="5718" b="28278"/>
          <a:stretch/>
        </p:blipFill>
        <p:spPr>
          <a:xfrm>
            <a:off x="528034" y="776186"/>
            <a:ext cx="11281893" cy="608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36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autoestim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5" b="36982"/>
          <a:stretch/>
        </p:blipFill>
        <p:spPr bwMode="auto">
          <a:xfrm>
            <a:off x="334849" y="290718"/>
            <a:ext cx="11307651" cy="618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870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utoestim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58"/>
          <a:stretch/>
        </p:blipFill>
        <p:spPr bwMode="auto">
          <a:xfrm>
            <a:off x="774380" y="450761"/>
            <a:ext cx="10882028" cy="624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426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utoesti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15" y="294604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916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minando con Yeshua (Jesús) – Historias bíblicas para los Niños | Instruye  al niño en el camino correcto, y aun en su vejez no lo abandonará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349" y="3174709"/>
            <a:ext cx="22383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n en Religion vario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93" b="5100"/>
          <a:stretch/>
        </p:blipFill>
        <p:spPr bwMode="auto">
          <a:xfrm>
            <a:off x="425003" y="517120"/>
            <a:ext cx="8165205" cy="571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273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cha La Autoestima Para Cuarto de Primar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60"/>
          <a:stretch/>
        </p:blipFill>
        <p:spPr bwMode="auto">
          <a:xfrm>
            <a:off x="184523" y="2472744"/>
            <a:ext cx="11497779" cy="387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icha La Autoestima Para Cuarto de Primar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7" r="9587" b="35836"/>
          <a:stretch/>
        </p:blipFill>
        <p:spPr bwMode="auto">
          <a:xfrm>
            <a:off x="0" y="592429"/>
            <a:ext cx="11539470" cy="170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6890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160</TotalTime>
  <Words>186</Words>
  <Application>Microsoft Office PowerPoint</Application>
  <PresentationFormat>Panorámica</PresentationFormat>
  <Paragraphs>11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Century Gothic</vt:lpstr>
      <vt:lpstr>Wingdings 3</vt:lpstr>
      <vt:lpstr>Sala de reuniones Ion</vt:lpstr>
      <vt:lpstr>CLASE DE RELIGIÓN-ÉTICA</vt:lpstr>
      <vt:lpstr>Jesús demostró que se quería así mismo a un grado razonable:</vt:lpstr>
      <vt:lpstr>“DEBEMOS AMARNOS COMO DIOS NOS CREÓ”</vt:lpstr>
      <vt:lpstr>Presentación de PowerPoint</vt:lpstr>
      <vt:lpstr>AUTOESTIMA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RELIGIÓN-ÉTICA</dc:title>
  <dc:creator>Felipe Gonzalez</dc:creator>
  <cp:lastModifiedBy>Felipe Gonzalez</cp:lastModifiedBy>
  <cp:revision>12</cp:revision>
  <dcterms:created xsi:type="dcterms:W3CDTF">2020-10-15T20:18:52Z</dcterms:created>
  <dcterms:modified xsi:type="dcterms:W3CDTF">2020-10-16T13:50:24Z</dcterms:modified>
</cp:coreProperties>
</file>