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0" r:id="rId4"/>
    <p:sldId id="259" r:id="rId5"/>
    <p:sldId id="263" r:id="rId6"/>
    <p:sldId id="264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496881" y="4625858"/>
            <a:ext cx="10498540" cy="1117687"/>
          </a:xfrm>
        </p:spPr>
        <p:txBody>
          <a:bodyPr>
            <a:normAutofit/>
          </a:bodyPr>
          <a:lstStyle/>
          <a:p>
            <a:r>
              <a:rPr lang="es-CO" sz="2800" dirty="0" smtClean="0">
                <a:latin typeface="Arial Black" panose="020B0A04020102020204" pitchFamily="34" charset="0"/>
              </a:rPr>
              <a:t>EJERCICIOS PRACTICOS SOBRE FRACCIONES</a:t>
            </a:r>
            <a:endParaRPr lang="es-CO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236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ración te pido Jesús | Pequeños Gigantes de la 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210804"/>
            <a:ext cx="11127347" cy="646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64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fuerzo-matemticas-4-de-primaria-28-638.jpg (638×866) | Matematicas  fracciones, Fracciones para primaria, Ejercicios de frac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12654" r="-212" b="50655"/>
          <a:stretch/>
        </p:blipFill>
        <p:spPr bwMode="auto">
          <a:xfrm>
            <a:off x="738458" y="489397"/>
            <a:ext cx="11093664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74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fuerzo-matemticas-4-de-primaria-28-638.jpg (638×866) | Matematicas  fracciones, Fracciones para primaria, Ejercicios de frac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46056" r="-212" b="33887"/>
          <a:stretch/>
        </p:blipFill>
        <p:spPr bwMode="auto">
          <a:xfrm>
            <a:off x="721218" y="309091"/>
            <a:ext cx="11186983" cy="57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50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      Representa las siguientes fracciones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   </a:t>
            </a:r>
            <a:r>
              <a:rPr lang="es-CO" sz="2000" dirty="0" smtClean="0">
                <a:latin typeface="Arial Black" panose="020B0A04020102020204" pitchFamily="34" charset="0"/>
              </a:rPr>
              <a:t> 3</a:t>
            </a:r>
          </a:p>
          <a:p>
            <a:r>
              <a:rPr lang="es-CO" sz="2000" dirty="0">
                <a:latin typeface="Arial Black" panose="020B0A04020102020204" pitchFamily="34" charset="0"/>
              </a:rPr>
              <a:t> </a:t>
            </a:r>
            <a:r>
              <a:rPr lang="es-CO" sz="2000" dirty="0" smtClean="0">
                <a:latin typeface="Arial Black" panose="020B0A04020102020204" pitchFamily="34" charset="0"/>
              </a:rPr>
              <a:t>      8 </a:t>
            </a:r>
            <a:endParaRPr lang="es-CO" sz="2000" dirty="0">
              <a:latin typeface="Arial Black" panose="020B0A04020102020204" pitchFamily="34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      </a:t>
            </a:r>
            <a:r>
              <a:rPr lang="es-CO" sz="2000" dirty="0" smtClean="0">
                <a:latin typeface="Arial Black" panose="020B0A04020102020204" pitchFamily="34" charset="0"/>
              </a:rPr>
              <a:t> 5</a:t>
            </a:r>
          </a:p>
          <a:p>
            <a:r>
              <a:rPr lang="es-CO" sz="2000" dirty="0">
                <a:latin typeface="Arial Black" panose="020B0A04020102020204" pitchFamily="34" charset="0"/>
              </a:rPr>
              <a:t> </a:t>
            </a:r>
            <a:r>
              <a:rPr lang="es-CO" sz="2000" dirty="0" smtClean="0">
                <a:latin typeface="Arial Black" panose="020B0A04020102020204" pitchFamily="34" charset="0"/>
              </a:rPr>
              <a:t>         9</a:t>
            </a:r>
            <a:endParaRPr lang="es-CO" sz="2000" dirty="0">
              <a:latin typeface="Arial Black" panose="020B0A04020102020204" pitchFamily="34" charset="0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</a:t>
            </a:r>
            <a:r>
              <a:rPr lang="es-CO" sz="2000" dirty="0" smtClean="0">
                <a:latin typeface="Arial Black" panose="020B0A04020102020204" pitchFamily="34" charset="0"/>
              </a:rPr>
              <a:t> 6</a:t>
            </a:r>
          </a:p>
          <a:p>
            <a:r>
              <a:rPr lang="es-CO" sz="2000" dirty="0">
                <a:latin typeface="Arial Black" panose="020B0A04020102020204" pitchFamily="34" charset="0"/>
              </a:rPr>
              <a:t> </a:t>
            </a:r>
            <a:r>
              <a:rPr lang="es-CO" sz="2000" dirty="0" smtClean="0">
                <a:latin typeface="Arial Black" panose="020B0A04020102020204" pitchFamily="34" charset="0"/>
              </a:rPr>
              <a:t>       6</a:t>
            </a:r>
          </a:p>
          <a:p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1030310" y="3940935"/>
            <a:ext cx="8371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4636394" y="3940935"/>
            <a:ext cx="7212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7753082" y="4250028"/>
            <a:ext cx="6568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221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      Representa las siguientes fracciones: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   </a:t>
            </a:r>
            <a:r>
              <a:rPr lang="es-CO" sz="2000" dirty="0" smtClean="0">
                <a:latin typeface="Arial Black" panose="020B0A04020102020204" pitchFamily="34" charset="0"/>
              </a:rPr>
              <a:t> 7</a:t>
            </a:r>
          </a:p>
          <a:p>
            <a:r>
              <a:rPr lang="es-CO" sz="2000" dirty="0">
                <a:latin typeface="Arial Black" panose="020B0A04020102020204" pitchFamily="34" charset="0"/>
              </a:rPr>
              <a:t> </a:t>
            </a:r>
            <a:r>
              <a:rPr lang="es-CO" sz="2000" dirty="0" smtClean="0">
                <a:latin typeface="Arial Black" panose="020B0A04020102020204" pitchFamily="34" charset="0"/>
              </a:rPr>
              <a:t>      7 </a:t>
            </a:r>
            <a:endParaRPr lang="es-CO" sz="2000" dirty="0">
              <a:latin typeface="Arial Black" panose="020B0A04020102020204" pitchFamily="34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      </a:t>
            </a:r>
            <a:r>
              <a:rPr lang="es-CO" sz="2000" dirty="0" smtClean="0">
                <a:latin typeface="Arial Black" panose="020B0A04020102020204" pitchFamily="34" charset="0"/>
              </a:rPr>
              <a:t> 8</a:t>
            </a:r>
          </a:p>
          <a:p>
            <a:r>
              <a:rPr lang="es-CO" sz="2000" dirty="0">
                <a:latin typeface="Arial Black" panose="020B0A04020102020204" pitchFamily="34" charset="0"/>
              </a:rPr>
              <a:t> </a:t>
            </a:r>
            <a:r>
              <a:rPr lang="es-CO" sz="2000" dirty="0" smtClean="0">
                <a:latin typeface="Arial Black" panose="020B0A04020102020204" pitchFamily="34" charset="0"/>
              </a:rPr>
              <a:t>         9</a:t>
            </a:r>
            <a:endParaRPr lang="es-CO" sz="2000" dirty="0">
              <a:latin typeface="Arial Black" panose="020B0A04020102020204" pitchFamily="34" charset="0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</a:t>
            </a:r>
            <a:r>
              <a:rPr lang="es-CO" sz="2000" dirty="0" smtClean="0">
                <a:latin typeface="Arial Black" panose="020B0A04020102020204" pitchFamily="34" charset="0"/>
              </a:rPr>
              <a:t> 4</a:t>
            </a:r>
          </a:p>
          <a:p>
            <a:r>
              <a:rPr lang="es-CO" sz="2000" dirty="0">
                <a:latin typeface="Arial Black" panose="020B0A04020102020204" pitchFamily="34" charset="0"/>
              </a:rPr>
              <a:t> </a:t>
            </a:r>
            <a:r>
              <a:rPr lang="es-CO" sz="2000" dirty="0" smtClean="0">
                <a:latin typeface="Arial Black" panose="020B0A04020102020204" pitchFamily="34" charset="0"/>
              </a:rPr>
              <a:t>       6</a:t>
            </a:r>
          </a:p>
          <a:p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1030310" y="3940935"/>
            <a:ext cx="8371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4636394" y="3940935"/>
            <a:ext cx="7212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7753082" y="4250028"/>
            <a:ext cx="6568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45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. Escribe las siguientes fracciones: Dos Ocho Trece quintos … | Fracciones  para primaria, Fracciones, Matematicas frac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69" b="3438"/>
          <a:stretch/>
        </p:blipFill>
        <p:spPr bwMode="auto">
          <a:xfrm>
            <a:off x="437882" y="257577"/>
            <a:ext cx="1120461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76172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134</TotalTime>
  <Words>44</Words>
  <Application>Microsoft Office PowerPoint</Application>
  <PresentationFormat>Panorámica</PresentationFormat>
  <Paragraphs>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Trebuchet MS</vt:lpstr>
      <vt:lpstr>Berlín</vt:lpstr>
      <vt:lpstr>CLASE DE MATEMÁTICAS</vt:lpstr>
      <vt:lpstr>Presentación de PowerPoint</vt:lpstr>
      <vt:lpstr>Presentación de PowerPoint</vt:lpstr>
      <vt:lpstr>Presentación de PowerPoint</vt:lpstr>
      <vt:lpstr>      Representa las siguientes fracciones</vt:lpstr>
      <vt:lpstr>      Representa las siguientes fracciones: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6</cp:revision>
  <dcterms:created xsi:type="dcterms:W3CDTF">2020-10-21T21:34:02Z</dcterms:created>
  <dcterms:modified xsi:type="dcterms:W3CDTF">2020-10-23T14:02:45Z</dcterms:modified>
</cp:coreProperties>
</file>