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60" r:id="rId6"/>
    <p:sldId id="261" r:id="rId7"/>
    <p:sldId id="266" r:id="rId8"/>
    <p:sldId id="265" r:id="rId9"/>
    <p:sldId id="268" r:id="rId10"/>
    <p:sldId id="259" r:id="rId11"/>
    <p:sldId id="269" r:id="rId12"/>
    <p:sldId id="27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MATEMÁTICAS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 smtClean="0"/>
              <a:t>	OCTUBRE 20 DE 2020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8975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pt. de fraccio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82" y="231820"/>
            <a:ext cx="11269013" cy="629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729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pt. de fraccio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361950"/>
            <a:ext cx="11029949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5848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miguitos!!!...hoy repasaremos algunos conceptosbásicos de - ppt descar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83" y="357808"/>
            <a:ext cx="11639549" cy="623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927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pt. de fraccio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460620"/>
            <a:ext cx="11315700" cy="588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1837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prende Fraccio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255331"/>
            <a:ext cx="11506200" cy="632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6841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35781" t="35827" r="44531" b="47067"/>
          <a:stretch/>
        </p:blipFill>
        <p:spPr>
          <a:xfrm>
            <a:off x="266700" y="174171"/>
            <a:ext cx="11582400" cy="6302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184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racciones-mixtas.jpg (683×600) | Fracciones mixtas, Fracciones mixtas a  impropias, Fraccio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202037"/>
            <a:ext cx="11258550" cy="6295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8423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Presentación: Fracciones (matemáticas - 4º primaria - fraccione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171450"/>
            <a:ext cx="11468100" cy="628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3464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pt. de fraccio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1" y="300352"/>
            <a:ext cx="11163300" cy="613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847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Power point fraccio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9309"/>
            <a:ext cx="11410950" cy="637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2216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Power point las fraccio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197409"/>
            <a:ext cx="11068050" cy="6363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980281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103</TotalTime>
  <Words>3</Words>
  <Application>Microsoft Office PowerPoint</Application>
  <PresentationFormat>Panorámica</PresentationFormat>
  <Paragraphs>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Trebuchet MS</vt:lpstr>
      <vt:lpstr>Berlín</vt:lpstr>
      <vt:lpstr>CLASE DE MATEMÁTICAS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MATEMÁTICAS</dc:title>
  <dc:creator>Felipe Gonzalez</dc:creator>
  <cp:lastModifiedBy>Felipe Gonzalez</cp:lastModifiedBy>
  <cp:revision>8</cp:revision>
  <dcterms:created xsi:type="dcterms:W3CDTF">2020-10-21T00:06:04Z</dcterms:created>
  <dcterms:modified xsi:type="dcterms:W3CDTF">2020-10-20T13:53:42Z</dcterms:modified>
</cp:coreProperties>
</file>