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ESPAÑOL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PLAN LECCTOR: “LAS PRINCESAS TAMBIÉN SE TIRAN PEDOS”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197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s princesas tambien se tiran pe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321972"/>
            <a:ext cx="11050073" cy="617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46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 libro secreto de las princesa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322172"/>
            <a:ext cx="10934163" cy="638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23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s princesas tambien se tiran pedos cuento infantil hablando con mis  oraciones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5" t="25263" r="2931" b="3000"/>
          <a:stretch/>
        </p:blipFill>
        <p:spPr bwMode="auto">
          <a:xfrm>
            <a:off x="386365" y="605307"/>
            <a:ext cx="11514857" cy="565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202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jercicio de Cuento: Las princesas también se tiran pedo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4" y="246721"/>
            <a:ext cx="10676586" cy="639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14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961" y="995964"/>
            <a:ext cx="9613858" cy="3592750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ESCUCHA CON ATENCIÓN EL CUENTO Y LUEGO: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1- ¿Cuáles son los personajes del cuento y  cómo se </a:t>
            </a:r>
            <a:br>
              <a:rPr lang="es-CO" dirty="0" smtClean="0"/>
            </a:br>
            <a:r>
              <a:rPr lang="es-CO" dirty="0"/>
              <a:t> </a:t>
            </a:r>
            <a:r>
              <a:rPr lang="es-CO" dirty="0" smtClean="0"/>
              <a:t>     la historia?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2</a:t>
            </a:r>
            <a:r>
              <a:rPr lang="es-CO" dirty="0" smtClean="0"/>
              <a:t>- Escribe el resumen del cuento.</a:t>
            </a:r>
            <a:br>
              <a:rPr lang="es-CO" dirty="0" smtClean="0"/>
            </a:br>
            <a:r>
              <a:rPr lang="es-CO" dirty="0" smtClean="0"/>
              <a:t>3- Realiza un dibujo alusivo.</a:t>
            </a:r>
            <a:br>
              <a:rPr lang="es-CO" dirty="0" smtClean="0"/>
            </a:br>
            <a:r>
              <a:rPr lang="es-CO" dirty="0" smtClean="0"/>
              <a:t>4- ¿Qué reflexión te deja esta historia?.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      No olvides enviar la evidencia.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705808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56</TotalTime>
  <Words>29</Words>
  <Application>Microsoft Office PowerPoint</Application>
  <PresentationFormat>Panorámica</PresentationFormat>
  <Paragraphs>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Trebuchet MS</vt:lpstr>
      <vt:lpstr>Berlín</vt:lpstr>
      <vt:lpstr>CLASE DE ESPAÑOL</vt:lpstr>
      <vt:lpstr>Presentación de PowerPoint</vt:lpstr>
      <vt:lpstr>Presentación de PowerPoint</vt:lpstr>
      <vt:lpstr>Presentación de PowerPoint</vt:lpstr>
      <vt:lpstr>Presentación de PowerPoint</vt:lpstr>
      <vt:lpstr>ESCUCHA CON ATENCIÓN EL CUENTO Y LUEGO:  1- ¿Cuáles son los personajes del cuento y  cómo se        la historia? 2- Escribe el resumen del cuento. 3- Realiza un dibujo alusivo. 4- ¿Qué reflexión te deja esta historia?.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lastModifiedBy>Felipe Gonzalez</cp:lastModifiedBy>
  <cp:revision>4</cp:revision>
  <dcterms:created xsi:type="dcterms:W3CDTF">2020-10-23T14:04:58Z</dcterms:created>
  <dcterms:modified xsi:type="dcterms:W3CDTF">2020-10-23T15:01:27Z</dcterms:modified>
</cp:coreProperties>
</file>