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6" r:id="rId3"/>
    <p:sldId id="258" r:id="rId4"/>
    <p:sldId id="263" r:id="rId5"/>
    <p:sldId id="262" r:id="rId6"/>
    <p:sldId id="257" r:id="rId7"/>
    <p:sldId id="270" r:id="rId8"/>
    <p:sldId id="264" r:id="rId9"/>
    <p:sldId id="27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nitas Oraciones católicas para niños – Imágenes de Santo | Oraciones para  niños, Oraciones catolicas, Oraciones catolicas cor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321971"/>
            <a:ext cx="11217499" cy="628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100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95867" y="927279"/>
            <a:ext cx="8825658" cy="2021302"/>
          </a:xfrm>
        </p:spPr>
        <p:txBody>
          <a:bodyPr/>
          <a:lstStyle/>
          <a:p>
            <a:r>
              <a:rPr lang="es-CO" dirty="0" smtClean="0"/>
              <a:t>CLASE DE ESPAÑOL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84522" y="3425099"/>
            <a:ext cx="4936752" cy="861420"/>
          </a:xfrm>
        </p:spPr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EL RESUMEN </a:t>
            </a:r>
            <a:endParaRPr lang="es-CO" sz="3600" dirty="0">
              <a:latin typeface="Arial Black" panose="020B0A04020102020204" pitchFamily="34" charset="0"/>
            </a:endParaRPr>
          </a:p>
        </p:txBody>
      </p:sp>
      <p:pic>
        <p:nvPicPr>
          <p:cNvPr id="6146" name="Picture 2" descr="caracteristicas-resumen.jpg | Recurso educativo 737105 - Tic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020" y="4097941"/>
            <a:ext cx="4953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45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gerencias metodológicas para hacer un resum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9" y="206063"/>
            <a:ext cx="5743977" cy="636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L RESUMEN. - ppt descarg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85" y="206063"/>
            <a:ext cx="5910374" cy="636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572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óMo Elaborar Un Resumen 10 Diapositiv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164" y="291048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22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Que es un Resumen ? Un resumen es una... - La Creatividad de la  Comunicacion | Face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830" y="1197735"/>
            <a:ext cx="7453263" cy="417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098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men Ejemplo 3 Clase[1]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9" y="252412"/>
            <a:ext cx="10959921" cy="62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0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mo hacer un Resum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368322"/>
            <a:ext cx="10895526" cy="589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007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mo hacer un Resum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6" y="406958"/>
            <a:ext cx="11024316" cy="607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410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2230" y="327614"/>
            <a:ext cx="8825657" cy="1915647"/>
          </a:xfrm>
        </p:spPr>
        <p:txBody>
          <a:bodyPr/>
          <a:lstStyle/>
          <a:p>
            <a:pPr algn="ctr"/>
            <a:r>
              <a:rPr lang="es-CO" dirty="0" smtClean="0"/>
              <a:t>DESARROLLA LA PÁGINA 91 DEL TEXTO GUÍ</a:t>
            </a:r>
            <a:r>
              <a:rPr lang="es-CO" i="1" dirty="0" smtClean="0"/>
              <a:t>A.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751937" y="5679438"/>
            <a:ext cx="5220087" cy="860400"/>
          </a:xfrm>
        </p:spPr>
        <p:txBody>
          <a:bodyPr/>
          <a:lstStyle/>
          <a:p>
            <a:r>
              <a:rPr lang="es-CO" dirty="0" smtClean="0"/>
              <a:t>RECUERDA ENVIAR LA EVIDENCIA</a:t>
            </a:r>
            <a:endParaRPr lang="es-CO" dirty="0"/>
          </a:p>
        </p:txBody>
      </p:sp>
      <p:pic>
        <p:nvPicPr>
          <p:cNvPr id="4" name="Picture 2" descr="Que es un Resumen ? Un resumen es una... - La Creatividad de la  Comunicacion | Face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13" y="2356151"/>
            <a:ext cx="5199459" cy="291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280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149</TotalTime>
  <Words>17</Words>
  <Application>Microsoft Office PowerPoint</Application>
  <PresentationFormat>Panorámica</PresentationFormat>
  <Paragraphs>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Century Gothic</vt:lpstr>
      <vt:lpstr>Wingdings 3</vt:lpstr>
      <vt:lpstr>Ion</vt:lpstr>
      <vt:lpstr>Presentación de PowerPoint</vt:lpstr>
      <vt:lpstr>CLASE DE ESPAÑOL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LA PÁGINA 91 DEL TEXTO GUÍA.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lastModifiedBy>Felipe Gonzalez</cp:lastModifiedBy>
  <cp:revision>8</cp:revision>
  <dcterms:created xsi:type="dcterms:W3CDTF">2020-10-20T21:14:05Z</dcterms:created>
  <dcterms:modified xsi:type="dcterms:W3CDTF">2020-10-21T14:32:30Z</dcterms:modified>
</cp:coreProperties>
</file>