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68" r:id="rId5"/>
    <p:sldId id="267" r:id="rId6"/>
    <p:sldId id="258" r:id="rId7"/>
    <p:sldId id="266" r:id="rId8"/>
    <p:sldId id="262" r:id="rId9"/>
    <p:sldId id="263" r:id="rId10"/>
    <p:sldId id="264" r:id="rId11"/>
    <p:sldId id="265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3895" y="417490"/>
            <a:ext cx="9598905" cy="3329581"/>
          </a:xfrm>
        </p:spPr>
        <p:txBody>
          <a:bodyPr/>
          <a:lstStyle/>
          <a:p>
            <a:pPr algn="ctr"/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117095" y="4468287"/>
            <a:ext cx="4112504" cy="861420"/>
          </a:xfrm>
        </p:spPr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LA DENSIDAD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591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apositivas de dens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394080"/>
            <a:ext cx="11178862" cy="596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12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iapositivas de dens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0" y="484232"/>
            <a:ext cx="11127346" cy="592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48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ENSIDAD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2" y="255431"/>
            <a:ext cx="10959921" cy="634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650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resentación PARA QUINTO PRIMARIA CO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" y="252412"/>
            <a:ext cx="11140225" cy="63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02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apositivas de dens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48" y="368322"/>
            <a:ext cx="11075831" cy="614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50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ENSIDAD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641796"/>
            <a:ext cx="11281893" cy="586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05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resentación PARA QUINTO PRIMARIA CO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59" y="329686"/>
            <a:ext cx="11372045" cy="618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744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royecto de los gases. ed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3" y="587262"/>
            <a:ext cx="11204618" cy="583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829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 dens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43" y="231820"/>
            <a:ext cx="11020515" cy="645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864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IAPOSITIVAS DENS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66" y="582969"/>
            <a:ext cx="11436440" cy="576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980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IAPOSITIVAS DENS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96" y="557211"/>
            <a:ext cx="10720496" cy="588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8691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</TotalTime>
  <Words>6</Words>
  <Application>Microsoft Office PowerPoint</Application>
  <PresentationFormat>Panorámica</PresentationFormat>
  <Paragraphs>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Century Gothic</vt:lpstr>
      <vt:lpstr>Wingdings 3</vt:lpstr>
      <vt:lpstr>Ion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NATURALES</dc:title>
  <dc:creator>Felipe Gonzalez</dc:creator>
  <cp:lastModifiedBy>Felipe Gonzalez</cp:lastModifiedBy>
  <cp:revision>4</cp:revision>
  <dcterms:created xsi:type="dcterms:W3CDTF">2020-10-19T00:36:43Z</dcterms:created>
  <dcterms:modified xsi:type="dcterms:W3CDTF">2020-10-19T14:07:41Z</dcterms:modified>
</cp:coreProperties>
</file>