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8" r:id="rId4"/>
    <p:sldId id="257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BBFF-77C1-4BF1-A3B2-2505841100BA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D2BB1-BB31-4EB8-A961-18800A74EAA8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0B886-74BB-4D5E-9EA9-584482FE40E6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4CCD1-3502-4C30-947C-75FC88992007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797A-E8AF-4231-9C64-308C5BB9ED3E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24146-07E2-48CA-8629-5887ED47FCDB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E718-B4F0-433E-A285-0013249184C0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E44C4-3D72-4D6E-86A4-F5491DC49E6D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EA14-E6AC-4B59-973C-7A06B0EDE3E3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3879-1153-42D3-8EC7-7A3CC94658D3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1496-D8B1-4FDC-98A5-AD2561A2EE12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3855-5B08-4570-810C-DE4498675D2C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1B1A-3400-4A09-B018-5620D6ADA4AF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EE65E-8B04-4250-B4A9-5C65F355F1A2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5881F-8E44-4F15-AB98-80B7869E49CA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2069-43FA-49C5-9F0E-58E1EB237AEF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05854CA-19F4-4771-B6A2-DA5C0742B220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B3B3F-C0CE-47CB-BCED-F49A710726FF}" type="datetimeFigureOut">
              <a:rPr lang="en-US" dirty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list=PL_6LtW9tXrxjHc85FyzU3Gq7k8xFufGkq&amp;v=9FCy-i1mA7A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6827" y="2695073"/>
            <a:ext cx="5656253" cy="1373070"/>
          </a:xfrm>
        </p:spPr>
        <p:txBody>
          <a:bodyPr/>
          <a:lstStyle/>
          <a:p>
            <a:r>
              <a:rPr lang="es-CO" dirty="0" smtClean="0"/>
              <a:t>CLASE DE ARTES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0321" y="4394039"/>
            <a:ext cx="10627329" cy="1117687"/>
          </a:xfrm>
        </p:spPr>
        <p:txBody>
          <a:bodyPr>
            <a:noAutofit/>
          </a:bodyPr>
          <a:lstStyle/>
          <a:p>
            <a:pPr algn="ctr"/>
            <a:r>
              <a:rPr lang="es-CO" sz="3600" dirty="0" smtClean="0">
                <a:latin typeface="Arial Black" panose="020B0A04020102020204" pitchFamily="34" charset="0"/>
              </a:rPr>
              <a:t>MANUALIDADES CON MATERIAL RECICLABLE Y TÉMPERAS</a:t>
            </a:r>
            <a:endParaRPr lang="es-CO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923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32833" y="5888180"/>
            <a:ext cx="11359167" cy="26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75"/>
              </a:lnSpc>
              <a:spcAft>
                <a:spcPts val="800"/>
              </a:spcAft>
            </a:pPr>
            <a:r>
              <a:rPr lang="es-CO" sz="2000" u="sng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https://www.youtube.com/watch?list=PL_6LtW9tXrxjHc85FyzU3Gq7k8xFufGkq&amp;v=9FCy-i1mA7A</a:t>
            </a:r>
            <a:endParaRPr lang="es-CO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198513" y="528033"/>
            <a:ext cx="415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VER EL SIGUIENTE VIDEO</a:t>
            </a:r>
            <a:endParaRPr lang="es-CO" dirty="0"/>
          </a:p>
        </p:txBody>
      </p:sp>
      <p:pic>
        <p:nvPicPr>
          <p:cNvPr id="4" name="Imagen 3"/>
          <p:cNvPicPr/>
          <p:nvPr/>
        </p:nvPicPr>
        <p:blipFill rotWithShape="1">
          <a:blip r:embed="rId3"/>
          <a:srcRect t="18414" r="73693" b="33286"/>
          <a:stretch/>
        </p:blipFill>
        <p:spPr bwMode="auto">
          <a:xfrm>
            <a:off x="1687132" y="1073880"/>
            <a:ext cx="8525814" cy="43844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12585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t="19018" r="73693" b="24834"/>
          <a:stretch/>
        </p:blipFill>
        <p:spPr bwMode="auto">
          <a:xfrm>
            <a:off x="399245" y="206062"/>
            <a:ext cx="11475076" cy="65038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30370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t="19320" r="74542" b="42041"/>
          <a:stretch/>
        </p:blipFill>
        <p:spPr bwMode="auto">
          <a:xfrm>
            <a:off x="695459" y="553791"/>
            <a:ext cx="11037195" cy="58598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722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t="19018" r="73354" b="35399"/>
          <a:stretch/>
        </p:blipFill>
        <p:spPr bwMode="auto">
          <a:xfrm>
            <a:off x="901521" y="347730"/>
            <a:ext cx="10612192" cy="62720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3089497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9</TotalTime>
  <Words>16</Words>
  <Application>Microsoft Office PowerPoint</Application>
  <PresentationFormat>Panorámica</PresentationFormat>
  <Paragraphs>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Arial Black</vt:lpstr>
      <vt:lpstr>Calibri</vt:lpstr>
      <vt:lpstr>Times New Roman</vt:lpstr>
      <vt:lpstr>Trebuchet MS</vt:lpstr>
      <vt:lpstr>Berlín</vt:lpstr>
      <vt:lpstr>CLASE DE ARTES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ARTES</dc:title>
  <dc:creator>Felipe Gonzalez</dc:creator>
  <cp:lastModifiedBy>Felipe Gonzalez</cp:lastModifiedBy>
  <cp:revision>2</cp:revision>
  <dcterms:created xsi:type="dcterms:W3CDTF">2020-10-15T21:39:29Z</dcterms:created>
  <dcterms:modified xsi:type="dcterms:W3CDTF">2020-10-15T21:49:28Z</dcterms:modified>
</cp:coreProperties>
</file>