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3" r:id="rId7"/>
    <p:sldId id="264" r:id="rId8"/>
    <p:sldId id="262" r:id="rId9"/>
    <p:sldId id="261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10/14/2020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        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04705" y="5448273"/>
            <a:ext cx="8849154" cy="434974"/>
          </a:xfrm>
        </p:spPr>
        <p:txBody>
          <a:bodyPr>
            <a:noAutofit/>
          </a:bodyPr>
          <a:lstStyle/>
          <a:p>
            <a:r>
              <a:rPr lang="es-CO" sz="4400" dirty="0" smtClean="0">
                <a:latin typeface="Arial Black" panose="020B0A04020102020204" pitchFamily="34" charset="0"/>
              </a:rPr>
              <a:t>¿QUÉ ES EL MOVIMIENTO?</a:t>
            </a:r>
            <a:endParaRPr lang="es-CO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54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lasificación de los movimiento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" y="128789"/>
            <a:ext cx="11629623" cy="660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72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movimiento Física 2° grado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187514"/>
            <a:ext cx="11384923" cy="642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214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uerza Y Movimien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0"/>
          <a:stretch/>
        </p:blipFill>
        <p:spPr bwMode="auto">
          <a:xfrm>
            <a:off x="296215" y="283336"/>
            <a:ext cx="11642501" cy="63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273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5775" t="39806" r="3133" b="7961"/>
          <a:stretch/>
        </p:blipFill>
        <p:spPr>
          <a:xfrm>
            <a:off x="167425" y="318762"/>
            <a:ext cx="11668259" cy="624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1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ma 6 las fuerzas 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/>
          <a:stretch/>
        </p:blipFill>
        <p:spPr bwMode="auto">
          <a:xfrm>
            <a:off x="371061" y="390472"/>
            <a:ext cx="11383617" cy="605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855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ema 6 las fuerzas 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5"/>
          <a:stretch/>
        </p:blipFill>
        <p:spPr bwMode="auto">
          <a:xfrm>
            <a:off x="454576" y="167426"/>
            <a:ext cx="11445502" cy="64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180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5869" t="21048" r="2826" b="23272"/>
          <a:stretch/>
        </p:blipFill>
        <p:spPr>
          <a:xfrm>
            <a:off x="344558" y="304801"/>
            <a:ext cx="11595652" cy="620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9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9260" t="21958" r="6092" b="22428"/>
          <a:stretch/>
        </p:blipFill>
        <p:spPr>
          <a:xfrm>
            <a:off x="675860" y="159026"/>
            <a:ext cx="11144518" cy="653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24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 Dual Language Site for educators. English /Spanish Members get access to  1000's more do… | Ejercicios de educacion fisica, Ciencias fisicas, Fuerza  y movimien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27"/>
          <a:stretch/>
        </p:blipFill>
        <p:spPr bwMode="auto">
          <a:xfrm>
            <a:off x="271485" y="167425"/>
            <a:ext cx="11628594" cy="641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005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 Dual Language Site for educators. English /Spanish Members get access to  1000's more do… | Ejercicios de educacion fisica, Ciencias fisicas, Fuerza  y movimien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73"/>
          <a:stretch/>
        </p:blipFill>
        <p:spPr bwMode="auto">
          <a:xfrm>
            <a:off x="271485" y="283335"/>
            <a:ext cx="11628594" cy="642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213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if animados - Buscar con Google | Imagenes animadas, Amigas de tinkerbell,  Disney imágen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075" y="286913"/>
            <a:ext cx="6915955" cy="647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100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90</TotalTime>
  <Words>9</Words>
  <Application>Microsoft Office PowerPoint</Application>
  <PresentationFormat>Panorámica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Century Gothic</vt:lpstr>
      <vt:lpstr>Wingdings 2</vt:lpstr>
      <vt:lpstr>Citable</vt:lpstr>
      <vt:lpstr>        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</dc:title>
  <dc:creator>Felipe Gonzalez</dc:creator>
  <cp:lastModifiedBy>Felipe Gonzalez</cp:lastModifiedBy>
  <cp:revision>6</cp:revision>
  <dcterms:created xsi:type="dcterms:W3CDTF">2020-10-14T15:06:33Z</dcterms:created>
  <dcterms:modified xsi:type="dcterms:W3CDTF">2020-10-14T16:36:35Z</dcterms:modified>
</cp:coreProperties>
</file>