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CIENCIAS NATURALES: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45479" y="4934952"/>
            <a:ext cx="4213819" cy="1117687"/>
          </a:xfrm>
        </p:spPr>
        <p:txBody>
          <a:bodyPr>
            <a:normAutofit/>
          </a:bodyPr>
          <a:lstStyle/>
          <a:p>
            <a:r>
              <a:rPr lang="es-CO" sz="4000" dirty="0" smtClean="0">
                <a:latin typeface="Arial Black" panose="020B0A04020102020204" pitchFamily="34" charset="0"/>
              </a:rPr>
              <a:t>LA ENERGÍA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83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º E.S.O.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274112"/>
            <a:ext cx="11153105" cy="62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35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UENTE DE ENERGIA RENOVABLE Y NO RENOVABLE. - ppt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" y="193182"/>
            <a:ext cx="10895527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22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2º E.S.O.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6" y="296650"/>
            <a:ext cx="11449319" cy="624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239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sentacion ener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19" y="230208"/>
            <a:ext cx="11758411" cy="631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63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apositivas sobre la energía elect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2" y="218028"/>
            <a:ext cx="11655380" cy="641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27620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55</TotalTime>
  <Words>5</Words>
  <Application>Microsoft Office PowerPoint</Application>
  <PresentationFormat>Panorámica</PresentationFormat>
  <Paragraphs>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Trebuchet MS</vt:lpstr>
      <vt:lpstr>Berlín</vt:lpstr>
      <vt:lpstr>CIENCIAS NATURALES: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NATURALES:</dc:title>
  <dc:creator>Felipe Gonzalez</dc:creator>
  <cp:lastModifiedBy>Felipe Gonzalez</cp:lastModifiedBy>
  <cp:revision>3</cp:revision>
  <dcterms:created xsi:type="dcterms:W3CDTF">2020-10-25T11:13:02Z</dcterms:created>
  <dcterms:modified xsi:type="dcterms:W3CDTF">2020-10-26T14:11:37Z</dcterms:modified>
</cp:coreProperties>
</file>