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10/26/2020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y11mKVPieo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ración te pido Jesús | Pequeños Gigantes de la 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302768"/>
            <a:ext cx="11269014" cy="61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40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9946634" cy="861420"/>
          </a:xfrm>
        </p:spPr>
        <p:txBody>
          <a:bodyPr>
            <a:normAutofit/>
          </a:bodyPr>
          <a:lstStyle/>
          <a:p>
            <a:r>
              <a:rPr lang="es-CO" sz="2400" u="sng" dirty="0" smtClean="0">
                <a:latin typeface="Arial Black" panose="020B0A04020102020204" pitchFamily="34" charset="0"/>
                <a:hlinkClick r:id="rId2"/>
              </a:rPr>
              <a:t>https</a:t>
            </a:r>
            <a:r>
              <a:rPr lang="es-CO" sz="2400" u="sng" dirty="0">
                <a:latin typeface="Arial Black" panose="020B0A04020102020204" pitchFamily="34" charset="0"/>
                <a:hlinkClick r:id="rId2"/>
              </a:rPr>
              <a:t>://</a:t>
            </a:r>
            <a:r>
              <a:rPr lang="es-CO" sz="2400" u="sng" dirty="0" smtClean="0">
                <a:latin typeface="Arial Black" panose="020B0A04020102020204" pitchFamily="34" charset="0"/>
                <a:hlinkClick r:id="rId2"/>
              </a:rPr>
              <a:t>www.youtube.com/watch?v=qy11mKVPieo</a:t>
            </a:r>
            <a:endParaRPr lang="es-CO" sz="2400" dirty="0">
              <a:latin typeface="Arial Black" panose="020B0A04020102020204" pitchFamily="34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5498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44352" y="2936860"/>
            <a:ext cx="8825658" cy="2677648"/>
          </a:xfrm>
        </p:spPr>
        <p:txBody>
          <a:bodyPr/>
          <a:lstStyle/>
          <a:p>
            <a:pPr algn="ctr"/>
            <a:r>
              <a:rPr lang="es-CO" dirty="0" smtClean="0"/>
              <a:t>1-ESCRIBE EL RESUMEN DE LA HISTORIA. </a:t>
            </a:r>
            <a:br>
              <a:rPr lang="es-CO" dirty="0" smtClean="0"/>
            </a:br>
            <a:r>
              <a:rPr lang="es-CO" dirty="0" smtClean="0"/>
              <a:t>2- LA REFLEXIÓN O MORALEJA. </a:t>
            </a:r>
            <a:br>
              <a:rPr lang="es-CO" dirty="0" smtClean="0"/>
            </a:br>
            <a:r>
              <a:rPr lang="es-CO" dirty="0" smtClean="0"/>
              <a:t>3-REALIZA </a:t>
            </a:r>
            <a:r>
              <a:rPr lang="es-CO" dirty="0" smtClean="0"/>
              <a:t>UN DIBUJO ALUSIVO EN ÉTICA.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624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50</TotalTime>
  <Words>13</Words>
  <Application>Microsoft Office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Century Gothic</vt:lpstr>
      <vt:lpstr>Wingdings 3</vt:lpstr>
      <vt:lpstr>Sala de reuniones Ion</vt:lpstr>
      <vt:lpstr>Presentación de PowerPoint</vt:lpstr>
      <vt:lpstr>ACOMPAÑAMIENTO DE GRUPO</vt:lpstr>
      <vt:lpstr>1-ESCRIBE EL RESUMEN DE LA HISTORIA.  2- LA REFLEXIÓN O MORALEJA.  3-REALIZA UN DIBUJO ALUSIVO EN ÉTICA.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2</cp:revision>
  <dcterms:created xsi:type="dcterms:W3CDTF">2020-10-25T11:46:26Z</dcterms:created>
  <dcterms:modified xsi:type="dcterms:W3CDTF">2020-10-26T13:14:18Z</dcterms:modified>
</cp:coreProperties>
</file>