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58" r:id="rId5"/>
    <p:sldId id="262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ACOMPAÑAMIENTO DE GRUPO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Octubre 19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7039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972" t="30225" r="75176" b="23180"/>
          <a:stretch/>
        </p:blipFill>
        <p:spPr>
          <a:xfrm rot="16200000">
            <a:off x="3040596" y="-2420048"/>
            <a:ext cx="6163264" cy="115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76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324" t="31352" r="76232" b="18671"/>
          <a:stretch/>
        </p:blipFill>
        <p:spPr>
          <a:xfrm rot="16200000">
            <a:off x="2908848" y="-2423009"/>
            <a:ext cx="6442994" cy="1153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3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007" t="20079" r="39155" b="9276"/>
          <a:stretch/>
        </p:blipFill>
        <p:spPr>
          <a:xfrm>
            <a:off x="412124" y="146707"/>
            <a:ext cx="11281893" cy="651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98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4748" y="1820215"/>
            <a:ext cx="9905999" cy="3124199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1-Escribe la reflexión del tema en el cuaderno de ética.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2-Realiza dibujo alusivo AL TEMA.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3- SOCIALIZA LA LISTA DE LAS 10 COSAS QUE MÁS TE GUSTAN EN EL MUNDO.</a:t>
            </a:r>
            <a:br>
              <a:rPr lang="es-CO" dirty="0" smtClean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12071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267" t="40183" r="69789" b="36895"/>
          <a:stretch/>
        </p:blipFill>
        <p:spPr>
          <a:xfrm>
            <a:off x="476519" y="231819"/>
            <a:ext cx="11359166" cy="62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79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42</TotalTime>
  <Words>18</Words>
  <Application>Microsoft Office PowerPoint</Application>
  <PresentationFormat>Panorámica</PresentationFormat>
  <Paragraphs>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Malla</vt:lpstr>
      <vt:lpstr>ACOMPAÑAMIENTO DE GRUPO</vt:lpstr>
      <vt:lpstr>Presentación de PowerPoint</vt:lpstr>
      <vt:lpstr>Presentación de PowerPoint</vt:lpstr>
      <vt:lpstr>Presentación de PowerPoint</vt:lpstr>
      <vt:lpstr>1-Escribe la reflexión del tema en el cuaderno de ética.  2-Realiza dibujo alusivo AL TEMA.  3- SOCIALIZA LA LISTA DE LAS 10 COSAS QUE MÁS TE GUSTAN EN EL MUNDO.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ACOMPAÑAMIENTO DE GRUPO</dc:title>
  <dc:creator>Felipe Gonzalez</dc:creator>
  <cp:lastModifiedBy>Felipe Gonzalez</cp:lastModifiedBy>
  <cp:revision>4</cp:revision>
  <dcterms:created xsi:type="dcterms:W3CDTF">2020-10-18T23:51:54Z</dcterms:created>
  <dcterms:modified xsi:type="dcterms:W3CDTF">2020-10-19T12:29:24Z</dcterms:modified>
</cp:coreProperties>
</file>