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4" r:id="rId4"/>
    <p:sldId id="261" r:id="rId5"/>
    <p:sldId id="274" r:id="rId6"/>
    <p:sldId id="272" r:id="rId7"/>
    <p:sldId id="271" r:id="rId8"/>
    <p:sldId id="270" r:id="rId9"/>
    <p:sldId id="258" r:id="rId10"/>
    <p:sldId id="275" r:id="rId11"/>
    <p:sldId id="266" r:id="rId12"/>
    <p:sldId id="260" r:id="rId13"/>
    <p:sldId id="25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528034" y="2566284"/>
            <a:ext cx="9581882" cy="1373070"/>
          </a:xfrm>
        </p:spPr>
        <p:txBody>
          <a:bodyPr/>
          <a:lstStyle/>
          <a:p>
            <a:r>
              <a:rPr lang="es-CO" dirty="0" smtClean="0"/>
              <a:t>VIAJES DE CRISTÓBAL COLÓN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9396" y="4793284"/>
            <a:ext cx="9556125" cy="1117687"/>
          </a:xfrm>
        </p:spPr>
        <p:txBody>
          <a:bodyPr>
            <a:no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DESCUBRIMIENTO DE AMÉRICA</a:t>
            </a:r>
            <a:endParaRPr lang="es-CO" sz="48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284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escubrimiento de América ▷ Momentos de la Histo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11" y="270456"/>
            <a:ext cx="10670702" cy="6272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860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escubrimiento-de-america-tarjetas-5 | Cristobal colon para niños, Viajes  de cristobal colon, Descubrimiento ame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45" y="335405"/>
            <a:ext cx="11475075" cy="614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061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aminas-para-trabajar-el-descubrimiento-de-america-1 | Viajes de cristobal  colon, Cristobal colon para niños, Cristobal col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5" y="344174"/>
            <a:ext cx="10702344" cy="621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848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descubrimiento-de-america-tarjetas-10 | Viajes de cristobal colon, Viajes  de colon, Cristobal col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6" y="270456"/>
            <a:ext cx="11062951" cy="633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397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Los viajes de Cristóbal Col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5" y="101097"/>
            <a:ext cx="11127346" cy="663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061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os viajes de Cristóbal Col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7" y="299634"/>
            <a:ext cx="11397803" cy="602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498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descubrimiento-de-america-tarjetas-13 | Enseñanza de la geografía,  Cristobal colon para niños, Descubrimiento ame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36" y="167425"/>
            <a:ext cx="10988944" cy="629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466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648" t="24025" r="33240" b="18858"/>
          <a:stretch/>
        </p:blipFill>
        <p:spPr>
          <a:xfrm>
            <a:off x="321971" y="485982"/>
            <a:ext cx="11490327" cy="594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40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onlinecitasdeadturn's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23" y="231820"/>
            <a:ext cx="11070509" cy="630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814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Láminas y fichas para trabajar el descubrimiento de América | Cristobal  colon para niños, Viajes de cristobal colon, Imagenes de cristobal col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65" y="309093"/>
            <a:ext cx="11359036" cy="620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252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n de Pacobaraza en Kites | Cristobal colon para niños, Historia de  cristobal colon, Viajes de cristobal col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33"/>
          <a:stretch/>
        </p:blipFill>
        <p:spPr bwMode="auto">
          <a:xfrm>
            <a:off x="502478" y="231820"/>
            <a:ext cx="11114266" cy="646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381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iaje colón ficha primaria - Buscar con Google | Cristobal colon para  niños, Viajes de cristobal colon, Imagenes educativ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05" y="558934"/>
            <a:ext cx="11430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163046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71</TotalTime>
  <Words>7</Words>
  <Application>Microsoft Office PowerPoint</Application>
  <PresentationFormat>Panorámica</PresentationFormat>
  <Paragraphs>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Algerian</vt:lpstr>
      <vt:lpstr>Arial</vt:lpstr>
      <vt:lpstr>Trebuchet MS</vt:lpstr>
      <vt:lpstr>Berlín</vt:lpstr>
      <vt:lpstr>VIAJES DE CRISTÓBAL COLÓN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VIAJES DE CRISTÓBAL COLÓN</dc:title>
  <dc:creator>Felipe Gonzalez</dc:creator>
  <cp:lastModifiedBy>Felipe Gonzalez</cp:lastModifiedBy>
  <cp:revision>5</cp:revision>
  <dcterms:created xsi:type="dcterms:W3CDTF">2020-09-21T15:03:16Z</dcterms:created>
  <dcterms:modified xsi:type="dcterms:W3CDTF">2020-09-21T16:14:44Z</dcterms:modified>
</cp:coreProperties>
</file>