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66" r:id="rId4"/>
    <p:sldId id="267" r:id="rId5"/>
    <p:sldId id="268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PIJAMADA PARTE II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SEPTIEMBRE 04 DE 2020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18533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Frases de amistad con gif animados 5 | Imagenes de amistad, Frases de  amistad, Gifs de amista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2" y="274320"/>
            <a:ext cx="9731828" cy="61656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8907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645" t="20803" r="47557" b="14553"/>
          <a:stretch/>
        </p:blipFill>
        <p:spPr>
          <a:xfrm>
            <a:off x="8673737" y="679267"/>
            <a:ext cx="3226526" cy="472875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3926" y="885825"/>
            <a:ext cx="69342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   DEDICADO Y TIERNO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9515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344" t="20625" r="47658" b="13839"/>
          <a:stretch/>
        </p:blipFill>
        <p:spPr>
          <a:xfrm>
            <a:off x="8543108" y="927464"/>
            <a:ext cx="3252651" cy="479406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09006" y="927464"/>
            <a:ext cx="8177348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CARIÑOSO Y EXTROVERTIDO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3109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343" t="21161" r="47758" b="14375"/>
          <a:stretch/>
        </p:blipFill>
        <p:spPr>
          <a:xfrm>
            <a:off x="8503921" y="875211"/>
            <a:ext cx="3239588" cy="471569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73379" y="885825"/>
            <a:ext cx="7484747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JUICIOSA Y RESPETUOSA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7387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545" t="19553" r="47858" b="14196"/>
          <a:stretch/>
        </p:blipFill>
        <p:spPr>
          <a:xfrm>
            <a:off x="8804366" y="1306285"/>
            <a:ext cx="3200400" cy="484632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0891" y="248193"/>
            <a:ext cx="8621487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DEDICADO Y PERSEVERANTE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489166"/>
            <a:ext cx="7258050" cy="48985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0906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343" t="20268" r="47557" b="14197"/>
          <a:stretch/>
        </p:blipFill>
        <p:spPr>
          <a:xfrm>
            <a:off x="8503920" y="548640"/>
            <a:ext cx="3265714" cy="479406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3926" y="885825"/>
            <a:ext cx="69342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CARIÑOSA Y JUICIOSA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815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645" t="20803" r="47456" b="14911"/>
          <a:stretch/>
        </p:blipFill>
        <p:spPr>
          <a:xfrm>
            <a:off x="8595360" y="574765"/>
            <a:ext cx="3239589" cy="470262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3926" y="885825"/>
            <a:ext cx="69342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AMIGABLE Y ALEGRE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6123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746" t="20626" r="47657" b="13660"/>
          <a:stretch/>
        </p:blipFill>
        <p:spPr>
          <a:xfrm>
            <a:off x="8621486" y="574766"/>
            <a:ext cx="3200400" cy="480713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70263" y="885825"/>
            <a:ext cx="7387863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CARIÑOSA Y ESTUDIOSA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1738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444" t="20447" r="47758" b="14375"/>
          <a:stretch/>
        </p:blipFill>
        <p:spPr>
          <a:xfrm>
            <a:off x="8530045" y="679269"/>
            <a:ext cx="3226526" cy="476794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3926" y="885825"/>
            <a:ext cx="69342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JUICIOSA Y AMIGABLE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6618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243" t="20982" r="47858" b="13839"/>
          <a:stretch/>
        </p:blipFill>
        <p:spPr>
          <a:xfrm>
            <a:off x="8490857" y="574766"/>
            <a:ext cx="3239588" cy="476794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3926" y="885825"/>
            <a:ext cx="69342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 JUICIOSO Y AMIGABLE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2154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544" t="20268" r="47657" b="13661"/>
          <a:stretch/>
        </p:blipFill>
        <p:spPr>
          <a:xfrm>
            <a:off x="8556171" y="666206"/>
            <a:ext cx="3226526" cy="483325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10416" y="666206"/>
            <a:ext cx="7632245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EXTROVERTIDO Y ALEGRE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844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444" t="20269" r="47557" b="13303"/>
          <a:stretch/>
        </p:blipFill>
        <p:spPr>
          <a:xfrm>
            <a:off x="8516983" y="535576"/>
            <a:ext cx="3252652" cy="485938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3926" y="885825"/>
            <a:ext cx="69342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  ALEGRE Y JUICIOSA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406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7545" t="20515" r="47858" b="14018"/>
          <a:stretch/>
        </p:blipFill>
        <p:spPr>
          <a:xfrm>
            <a:off x="8636853" y="685416"/>
            <a:ext cx="3200400" cy="478907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923926" y="885825"/>
            <a:ext cx="69342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DEDICADO Y GENEROSO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5" name="Imagen 4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4411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ágenes de AMISTAD muy Bonitas y Lindas [Con Frases]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" y="339634"/>
            <a:ext cx="10267406" cy="62701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412552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</TotalTime>
  <Words>46</Words>
  <Application>Microsoft Office PowerPoint</Application>
  <PresentationFormat>Panorámica</PresentationFormat>
  <Paragraphs>14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Algerian</vt:lpstr>
      <vt:lpstr>Arial</vt:lpstr>
      <vt:lpstr>Trebuchet MS</vt:lpstr>
      <vt:lpstr>Wingdings 3</vt:lpstr>
      <vt:lpstr>Faceta</vt:lpstr>
      <vt:lpstr>PIJAMADA PARTE II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PIJAMADA PARTE II</dc:title>
  <dc:creator>DTUTIS STORE</dc:creator>
  <cp:lastModifiedBy>Felipe Gonzalez</cp:lastModifiedBy>
  <cp:revision>5</cp:revision>
  <dcterms:created xsi:type="dcterms:W3CDTF">2020-09-03T23:57:27Z</dcterms:created>
  <dcterms:modified xsi:type="dcterms:W3CDTF">2020-09-04T11:47:56Z</dcterms:modified>
</cp:coreProperties>
</file>