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71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2" r:id="rId18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544" autoAdjust="0"/>
    <p:restoredTop sz="94660"/>
  </p:normalViewPr>
  <p:slideViewPr>
    <p:cSldViewPr snapToGrid="0">
      <p:cViewPr varScale="1">
        <p:scale>
          <a:sx n="74" d="100"/>
          <a:sy n="74" d="100"/>
        </p:scale>
        <p:origin x="516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editar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9/4/2020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9/4/2020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9/4/2020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712588-04B1-427B-82EE-E8DB90309F08}" type="datetimeFigureOut">
              <a:rPr lang="en-US" dirty="0"/>
              <a:t>9/4/2020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F9F0C5-380F-41C2-899A-BAC0F0927E16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9/4/2020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9/4/2020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9/4/2020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A54C80-263E-416B-A8E0-580EDEADCBDC}" type="datetimeFigureOut">
              <a:rPr lang="en-US" dirty="0"/>
              <a:t>9/4/2020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954A3-9DFD-4C44-94BA-B95130A3BA1C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s-ES" smtClean="0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9/4/2020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ítulo y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9/4/2020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 con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9/4/2020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  <p:sp>
        <p:nvSpPr>
          <p:cNvPr id="20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</a:rPr>
              <a:t>”</a:t>
            </a:r>
            <a:endParaRPr lang="en-US" dirty="0">
              <a:solidFill>
                <a:schemeClr val="accent1">
                  <a:lumMod val="60000"/>
                  <a:lumOff val="40000"/>
                </a:schemeClr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arjeta de nom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9/4/2020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r la tarjeta de nom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9/4/2020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Verdadero o fals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9/4/2020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C6B4A9-1611-4792-9094-5F34BCA07E0B}" type="datetimeFigureOut">
              <a:rPr lang="en-US" dirty="0"/>
              <a:t>9/4/2020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333C77-0158-454C-844F-B7AB9BD7DAD4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9/4/2020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dirty="0"/>
              <a:pPr/>
              <a:t>9/4/2020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65" r:id="rId4"/>
    <p:sldLayoutId id="2147483653" r:id="rId5"/>
    <p:sldLayoutId id="2147483654" r:id="rId6"/>
    <p:sldLayoutId id="2147483655" r:id="rId7"/>
    <p:sldLayoutId id="2147483666" r:id="rId8"/>
    <p:sldLayoutId id="2147483657" r:id="rId9"/>
    <p:sldLayoutId id="2147483660" r:id="rId10"/>
    <p:sldLayoutId id="2147483661" r:id="rId11"/>
    <p:sldLayoutId id="2147483662" r:id="rId12"/>
    <p:sldLayoutId id="2147483663" r:id="rId13"/>
    <p:sldLayoutId id="2147483664" r:id="rId14"/>
    <p:sldLayoutId id="2147483667" r:id="rId15"/>
    <p:sldLayoutId id="2147483659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s-CO" dirty="0" smtClean="0"/>
              <a:t>PIJAMADA III PERÍODO</a:t>
            </a:r>
            <a:endParaRPr lang="es-CO" dirty="0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s-CO" sz="3600" dirty="0" smtClean="0">
                <a:latin typeface="Algerian" panose="04020705040A02060702" pitchFamily="82" charset="0"/>
              </a:rPr>
              <a:t>SEPTIEMBRE 04 DE 2020</a:t>
            </a:r>
            <a:endParaRPr lang="es-CO" sz="3600" dirty="0">
              <a:latin typeface="Algerian" panose="04020705040A02060702" pitchFamily="8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1219977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 descr="137 Frases de Amistad Bonitas para el Día del Amigo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9125" y="619125"/>
            <a:ext cx="8934450" cy="534352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31764408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 rotWithShape="1">
          <a:blip r:embed="rId2"/>
          <a:srcRect l="27344" t="20982" r="48059" b="13125"/>
          <a:stretch/>
        </p:blipFill>
        <p:spPr>
          <a:xfrm>
            <a:off x="8765179" y="561703"/>
            <a:ext cx="3200400" cy="4820194"/>
          </a:xfrm>
          <a:prstGeom prst="rect">
            <a:avLst/>
          </a:prstGeom>
        </p:spPr>
      </p:pic>
      <p:sp>
        <p:nvSpPr>
          <p:cNvPr id="5" name="CuadroTexto 4"/>
          <p:cNvSpPr txBox="1"/>
          <p:nvPr/>
        </p:nvSpPr>
        <p:spPr>
          <a:xfrm>
            <a:off x="1571625" y="1219200"/>
            <a:ext cx="5838825" cy="830997"/>
          </a:xfrm>
          <a:prstGeom prst="rect">
            <a:avLst/>
          </a:prstGeom>
          <a:solidFill>
            <a:schemeClr val="accent1"/>
          </a:solidFill>
        </p:spPr>
        <p:txBody>
          <a:bodyPr wrap="square" rtlCol="0">
            <a:spAutoFit/>
          </a:bodyPr>
          <a:lstStyle/>
          <a:p>
            <a:r>
              <a:rPr lang="es-CO" sz="4800" dirty="0" smtClean="0">
                <a:latin typeface="Algerian" panose="04020705040A02060702" pitchFamily="82" charset="0"/>
              </a:rPr>
              <a:t>ALEGRE Y AMABLE</a:t>
            </a:r>
            <a:endParaRPr lang="es-CO" sz="4800" dirty="0">
              <a:latin typeface="Algerian" panose="04020705040A02060702" pitchFamily="82" charset="0"/>
            </a:endParaRPr>
          </a:p>
        </p:txBody>
      </p:sp>
      <p:pic>
        <p:nvPicPr>
          <p:cNvPr id="6" name="Imagen 5" descr="mensajes-de-amor-y-amistad-cortos-y-bonitos-para-amigos | Imagenes de  amistad, Frases de amistad, Amistad frases cortas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9625" y="2190751"/>
            <a:ext cx="7258050" cy="371475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1179561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 rotWithShape="1">
          <a:blip r:embed="rId2"/>
          <a:srcRect l="27846" t="20090" r="48260" b="14911"/>
          <a:stretch/>
        </p:blipFill>
        <p:spPr>
          <a:xfrm>
            <a:off x="8765177" y="692330"/>
            <a:ext cx="3108960" cy="4754881"/>
          </a:xfrm>
          <a:prstGeom prst="rect">
            <a:avLst/>
          </a:prstGeom>
        </p:spPr>
      </p:pic>
      <p:sp>
        <p:nvSpPr>
          <p:cNvPr id="3" name="CuadroTexto 2"/>
          <p:cNvSpPr txBox="1"/>
          <p:nvPr/>
        </p:nvSpPr>
        <p:spPr>
          <a:xfrm>
            <a:off x="923926" y="885825"/>
            <a:ext cx="6934200" cy="830997"/>
          </a:xfrm>
          <a:prstGeom prst="rect">
            <a:avLst/>
          </a:prstGeom>
          <a:solidFill>
            <a:schemeClr val="accent1"/>
          </a:solidFill>
        </p:spPr>
        <p:txBody>
          <a:bodyPr wrap="square" rtlCol="0">
            <a:spAutoFit/>
          </a:bodyPr>
          <a:lstStyle/>
          <a:p>
            <a:r>
              <a:rPr lang="es-CO" sz="4800" dirty="0" smtClean="0">
                <a:latin typeface="Algerian" panose="04020705040A02060702" pitchFamily="82" charset="0"/>
              </a:rPr>
              <a:t>CARIÑOSA Y JUICIOSA</a:t>
            </a:r>
            <a:endParaRPr lang="es-CO" sz="4800" dirty="0">
              <a:latin typeface="Algerian" panose="04020705040A02060702" pitchFamily="82" charset="0"/>
            </a:endParaRPr>
          </a:p>
        </p:txBody>
      </p:sp>
      <p:pic>
        <p:nvPicPr>
          <p:cNvPr id="4" name="Imagen 3" descr="mensajes-de-amor-y-amistad-cortos-y-bonitos-para-amigos | Imagenes de  amistad, Frases de amistad, Amistad frases cortas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9625" y="2190751"/>
            <a:ext cx="7258050" cy="371475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37075962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 rotWithShape="1">
          <a:blip r:embed="rId2"/>
          <a:srcRect l="27545" t="20268" r="48159" b="13839"/>
          <a:stretch/>
        </p:blipFill>
        <p:spPr>
          <a:xfrm>
            <a:off x="8647611" y="522514"/>
            <a:ext cx="3161212" cy="4820195"/>
          </a:xfrm>
          <a:prstGeom prst="rect">
            <a:avLst/>
          </a:prstGeom>
        </p:spPr>
      </p:pic>
      <p:sp>
        <p:nvSpPr>
          <p:cNvPr id="3" name="CuadroTexto 2"/>
          <p:cNvSpPr txBox="1"/>
          <p:nvPr/>
        </p:nvSpPr>
        <p:spPr>
          <a:xfrm>
            <a:off x="1571625" y="1219200"/>
            <a:ext cx="6477000" cy="830997"/>
          </a:xfrm>
          <a:prstGeom prst="rect">
            <a:avLst/>
          </a:prstGeom>
          <a:solidFill>
            <a:schemeClr val="accent1"/>
          </a:solidFill>
        </p:spPr>
        <p:txBody>
          <a:bodyPr wrap="square" rtlCol="0">
            <a:spAutoFit/>
          </a:bodyPr>
          <a:lstStyle/>
          <a:p>
            <a:r>
              <a:rPr lang="es-CO" sz="4800" dirty="0" smtClean="0">
                <a:latin typeface="Algerian" panose="04020705040A02060702" pitchFamily="82" charset="0"/>
              </a:rPr>
              <a:t>ALEGRE Y CARIÑOSA</a:t>
            </a:r>
            <a:endParaRPr lang="es-CO" sz="4800" dirty="0">
              <a:latin typeface="Algerian" panose="04020705040A02060702" pitchFamily="82" charset="0"/>
            </a:endParaRPr>
          </a:p>
        </p:txBody>
      </p:sp>
      <p:pic>
        <p:nvPicPr>
          <p:cNvPr id="4" name="Imagen 3" descr="mensajes-de-amor-y-amistad-cortos-y-bonitos-para-amigos | Imagenes de  amistad, Frases de amistad, Amistad frases cortas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9625" y="2190751"/>
            <a:ext cx="7258050" cy="371475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1416251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 rotWithShape="1">
          <a:blip r:embed="rId2"/>
          <a:srcRect l="27344" t="19911" r="47958" b="14196"/>
          <a:stretch/>
        </p:blipFill>
        <p:spPr>
          <a:xfrm>
            <a:off x="8582298" y="600891"/>
            <a:ext cx="3213462" cy="4820195"/>
          </a:xfrm>
          <a:prstGeom prst="rect">
            <a:avLst/>
          </a:prstGeom>
        </p:spPr>
      </p:pic>
      <p:sp>
        <p:nvSpPr>
          <p:cNvPr id="3" name="CuadroTexto 2"/>
          <p:cNvSpPr txBox="1"/>
          <p:nvPr/>
        </p:nvSpPr>
        <p:spPr>
          <a:xfrm>
            <a:off x="438150" y="1219200"/>
            <a:ext cx="7829549" cy="830997"/>
          </a:xfrm>
          <a:prstGeom prst="rect">
            <a:avLst/>
          </a:prstGeom>
          <a:solidFill>
            <a:schemeClr val="accent1"/>
          </a:solidFill>
        </p:spPr>
        <p:txBody>
          <a:bodyPr wrap="square" rtlCol="0">
            <a:spAutoFit/>
          </a:bodyPr>
          <a:lstStyle/>
          <a:p>
            <a:r>
              <a:rPr lang="es-CO" sz="4800" dirty="0" smtClean="0">
                <a:latin typeface="Algerian" panose="04020705040A02060702" pitchFamily="82" charset="0"/>
              </a:rPr>
              <a:t>EXTROVERTIDO Y ALEGRE </a:t>
            </a:r>
            <a:endParaRPr lang="es-CO" sz="4800" dirty="0">
              <a:latin typeface="Algerian" panose="04020705040A02060702" pitchFamily="82" charset="0"/>
            </a:endParaRPr>
          </a:p>
        </p:txBody>
      </p:sp>
      <p:pic>
        <p:nvPicPr>
          <p:cNvPr id="4" name="Imagen 3" descr="mensajes-de-amor-y-amistad-cortos-y-bonitos-para-amigos | Imagenes de  amistad, Frases de amistad, Amistad frases cortas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9625" y="2190751"/>
            <a:ext cx="7258050" cy="371475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86026120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 rotWithShape="1">
          <a:blip r:embed="rId2"/>
          <a:srcRect l="27645" t="20090" r="48360" b="14554"/>
          <a:stretch/>
        </p:blipFill>
        <p:spPr>
          <a:xfrm>
            <a:off x="8569235" y="548639"/>
            <a:ext cx="3122023" cy="4781007"/>
          </a:xfrm>
          <a:prstGeom prst="rect">
            <a:avLst/>
          </a:prstGeom>
        </p:spPr>
      </p:pic>
      <p:sp>
        <p:nvSpPr>
          <p:cNvPr id="3" name="CuadroTexto 2"/>
          <p:cNvSpPr txBox="1"/>
          <p:nvPr/>
        </p:nvSpPr>
        <p:spPr>
          <a:xfrm>
            <a:off x="723901" y="1219200"/>
            <a:ext cx="6686550" cy="830997"/>
          </a:xfrm>
          <a:prstGeom prst="rect">
            <a:avLst/>
          </a:prstGeom>
          <a:solidFill>
            <a:schemeClr val="accent1"/>
          </a:solidFill>
        </p:spPr>
        <p:txBody>
          <a:bodyPr wrap="square" rtlCol="0">
            <a:spAutoFit/>
          </a:bodyPr>
          <a:lstStyle/>
          <a:p>
            <a:r>
              <a:rPr lang="es-CO" sz="4800" dirty="0" smtClean="0">
                <a:latin typeface="Algerian" panose="04020705040A02060702" pitchFamily="82" charset="0"/>
              </a:rPr>
              <a:t>CARIÑOSA Y ALEGRE</a:t>
            </a:r>
            <a:endParaRPr lang="es-CO" sz="4800" dirty="0">
              <a:latin typeface="Algerian" panose="04020705040A02060702" pitchFamily="82" charset="0"/>
            </a:endParaRPr>
          </a:p>
        </p:txBody>
      </p:sp>
      <p:pic>
        <p:nvPicPr>
          <p:cNvPr id="4" name="Imagen 3" descr="mensajes-de-amor-y-amistad-cortos-y-bonitos-para-amigos | Imagenes de  amistad, Frases de amistad, Amistad frases cortas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9625" y="2190751"/>
            <a:ext cx="7258050" cy="371475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09781799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 rotWithShape="1">
          <a:blip r:embed="rId2"/>
          <a:srcRect l="27343" t="20625" r="48260" b="13482"/>
          <a:stretch/>
        </p:blipFill>
        <p:spPr>
          <a:xfrm>
            <a:off x="8569234" y="718457"/>
            <a:ext cx="3174274" cy="4820194"/>
          </a:xfrm>
          <a:prstGeom prst="rect">
            <a:avLst/>
          </a:prstGeom>
        </p:spPr>
      </p:pic>
      <p:sp>
        <p:nvSpPr>
          <p:cNvPr id="3" name="CuadroTexto 2"/>
          <p:cNvSpPr txBox="1"/>
          <p:nvPr/>
        </p:nvSpPr>
        <p:spPr>
          <a:xfrm>
            <a:off x="1571625" y="1219200"/>
            <a:ext cx="5838825" cy="830997"/>
          </a:xfrm>
          <a:prstGeom prst="rect">
            <a:avLst/>
          </a:prstGeom>
          <a:solidFill>
            <a:schemeClr val="accent1"/>
          </a:solidFill>
        </p:spPr>
        <p:txBody>
          <a:bodyPr wrap="square" rtlCol="0">
            <a:spAutoFit/>
          </a:bodyPr>
          <a:lstStyle/>
          <a:p>
            <a:r>
              <a:rPr lang="es-CO" sz="4800" dirty="0" smtClean="0">
                <a:latin typeface="Algerian" panose="04020705040A02060702" pitchFamily="82" charset="0"/>
              </a:rPr>
              <a:t>AMABLE Y TIERNA</a:t>
            </a:r>
            <a:endParaRPr lang="es-CO" sz="4800" dirty="0">
              <a:latin typeface="Algerian" panose="04020705040A02060702" pitchFamily="82" charset="0"/>
            </a:endParaRPr>
          </a:p>
        </p:txBody>
      </p:sp>
      <p:pic>
        <p:nvPicPr>
          <p:cNvPr id="4" name="Imagen 3" descr="mensajes-de-amor-y-amistad-cortos-y-bonitos-para-amigos | Imagenes de  amistad, Frases de amistad, Amistad frases cortas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9625" y="2190751"/>
            <a:ext cx="7258050" cy="371475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3049682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 rotWithShape="1">
          <a:blip r:embed="rId2"/>
          <a:srcRect l="27645" t="20803" r="48059" b="13303"/>
          <a:stretch/>
        </p:blipFill>
        <p:spPr>
          <a:xfrm>
            <a:off x="8686800" y="679268"/>
            <a:ext cx="3161212" cy="4820195"/>
          </a:xfrm>
          <a:prstGeom prst="rect">
            <a:avLst/>
          </a:prstGeom>
        </p:spPr>
      </p:pic>
      <p:sp>
        <p:nvSpPr>
          <p:cNvPr id="3" name="CuadroTexto 2"/>
          <p:cNvSpPr txBox="1"/>
          <p:nvPr/>
        </p:nvSpPr>
        <p:spPr>
          <a:xfrm>
            <a:off x="914401" y="1219200"/>
            <a:ext cx="6496050" cy="830997"/>
          </a:xfrm>
          <a:prstGeom prst="rect">
            <a:avLst/>
          </a:prstGeom>
          <a:solidFill>
            <a:schemeClr val="accent1"/>
          </a:solidFill>
        </p:spPr>
        <p:txBody>
          <a:bodyPr wrap="square" rtlCol="0">
            <a:spAutoFit/>
          </a:bodyPr>
          <a:lstStyle/>
          <a:p>
            <a:r>
              <a:rPr lang="es-CO" sz="4800" dirty="0" smtClean="0">
                <a:latin typeface="Algerian" panose="04020705040A02060702" pitchFamily="82" charset="0"/>
              </a:rPr>
              <a:t>JUICIOSA Y AMABLE</a:t>
            </a:r>
            <a:endParaRPr lang="es-CO" sz="4800" dirty="0">
              <a:latin typeface="Algerian" panose="04020705040A02060702" pitchFamily="82" charset="0"/>
            </a:endParaRPr>
          </a:p>
        </p:txBody>
      </p:sp>
      <p:pic>
        <p:nvPicPr>
          <p:cNvPr id="4" name="Imagen 3" descr="mensajes-de-amor-y-amistad-cortos-y-bonitos-para-amigos | Imagenes de  amistad, Frases de amistad, Amistad frases cortas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9625" y="2190751"/>
            <a:ext cx="7258050" cy="371475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58463146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 rotWithShape="1">
          <a:blip r:embed="rId2"/>
          <a:srcRect l="27243" t="20982" r="47858" b="14018"/>
          <a:stretch/>
        </p:blipFill>
        <p:spPr>
          <a:xfrm>
            <a:off x="8621485" y="574766"/>
            <a:ext cx="3239589" cy="4754880"/>
          </a:xfrm>
          <a:prstGeom prst="rect">
            <a:avLst/>
          </a:prstGeom>
        </p:spPr>
      </p:pic>
      <p:sp>
        <p:nvSpPr>
          <p:cNvPr id="3" name="CuadroTexto 2"/>
          <p:cNvSpPr txBox="1"/>
          <p:nvPr/>
        </p:nvSpPr>
        <p:spPr>
          <a:xfrm>
            <a:off x="561976" y="1038225"/>
            <a:ext cx="7820024" cy="830997"/>
          </a:xfrm>
          <a:prstGeom prst="rect">
            <a:avLst/>
          </a:prstGeom>
          <a:solidFill>
            <a:schemeClr val="accent1"/>
          </a:solidFill>
        </p:spPr>
        <p:txBody>
          <a:bodyPr wrap="square" rtlCol="0">
            <a:spAutoFit/>
          </a:bodyPr>
          <a:lstStyle/>
          <a:p>
            <a:r>
              <a:rPr lang="es-CO" sz="4800" dirty="0" smtClean="0">
                <a:latin typeface="Algerian" panose="04020705040A02060702" pitchFamily="82" charset="0"/>
              </a:rPr>
              <a:t>DEDICADO  Y RESPETUOSO</a:t>
            </a:r>
            <a:endParaRPr lang="es-CO" sz="4800" dirty="0">
              <a:latin typeface="Algerian" panose="04020705040A02060702" pitchFamily="82" charset="0"/>
            </a:endParaRPr>
          </a:p>
        </p:txBody>
      </p:sp>
      <p:pic>
        <p:nvPicPr>
          <p:cNvPr id="4" name="Imagen 3" descr="mensajes-de-amor-y-amistad-cortos-y-bonitos-para-amigos | Imagenes de  amistad, Frases de amistad, Amistad frases cortas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9625" y="2190751"/>
            <a:ext cx="7258050" cy="371475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22407670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 rotWithShape="1">
          <a:blip r:embed="rId2"/>
          <a:srcRect l="27344" t="20447" r="47456" b="14196"/>
          <a:stretch/>
        </p:blipFill>
        <p:spPr>
          <a:xfrm>
            <a:off x="8765178" y="744582"/>
            <a:ext cx="3278777" cy="4781007"/>
          </a:xfrm>
          <a:prstGeom prst="rect">
            <a:avLst/>
          </a:prstGeom>
        </p:spPr>
      </p:pic>
      <p:sp>
        <p:nvSpPr>
          <p:cNvPr id="3" name="CuadroTexto 2"/>
          <p:cNvSpPr txBox="1"/>
          <p:nvPr/>
        </p:nvSpPr>
        <p:spPr>
          <a:xfrm>
            <a:off x="504825" y="1219200"/>
            <a:ext cx="7343775" cy="830997"/>
          </a:xfrm>
          <a:prstGeom prst="rect">
            <a:avLst/>
          </a:prstGeom>
          <a:solidFill>
            <a:schemeClr val="accent1"/>
          </a:solidFill>
        </p:spPr>
        <p:txBody>
          <a:bodyPr wrap="square" rtlCol="0">
            <a:spAutoFit/>
          </a:bodyPr>
          <a:lstStyle/>
          <a:p>
            <a:r>
              <a:rPr lang="es-CO" sz="4800" dirty="0" smtClean="0">
                <a:latin typeface="Algerian" panose="04020705040A02060702" pitchFamily="82" charset="0"/>
              </a:rPr>
              <a:t>AMIGABLE Y  JUGUETÓN</a:t>
            </a:r>
            <a:endParaRPr lang="es-CO" sz="4800" dirty="0">
              <a:latin typeface="Algerian" panose="04020705040A02060702" pitchFamily="82" charset="0"/>
            </a:endParaRPr>
          </a:p>
        </p:txBody>
      </p:sp>
      <p:pic>
        <p:nvPicPr>
          <p:cNvPr id="4" name="Imagen 3" descr="mensajes-de-amor-y-amistad-cortos-y-bonitos-para-amigos | Imagenes de  amistad, Frases de amistad, Amistad frases cortas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9625" y="2190751"/>
            <a:ext cx="7258050" cy="371475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89720461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 rotWithShape="1">
          <a:blip r:embed="rId2"/>
          <a:srcRect l="27343" t="20089" r="47758" b="13483"/>
          <a:stretch/>
        </p:blipFill>
        <p:spPr>
          <a:xfrm>
            <a:off x="8582297" y="587828"/>
            <a:ext cx="3239588" cy="4859384"/>
          </a:xfrm>
          <a:prstGeom prst="rect">
            <a:avLst/>
          </a:prstGeom>
        </p:spPr>
      </p:pic>
      <p:sp>
        <p:nvSpPr>
          <p:cNvPr id="3" name="CuadroTexto 2"/>
          <p:cNvSpPr txBox="1"/>
          <p:nvPr/>
        </p:nvSpPr>
        <p:spPr>
          <a:xfrm>
            <a:off x="695325" y="1219200"/>
            <a:ext cx="6715125" cy="830997"/>
          </a:xfrm>
          <a:prstGeom prst="rect">
            <a:avLst/>
          </a:prstGeom>
          <a:solidFill>
            <a:schemeClr val="accent1"/>
          </a:solidFill>
        </p:spPr>
        <p:txBody>
          <a:bodyPr wrap="square" rtlCol="0">
            <a:spAutoFit/>
          </a:bodyPr>
          <a:lstStyle/>
          <a:p>
            <a:r>
              <a:rPr lang="es-CO" sz="4800" dirty="0" smtClean="0">
                <a:latin typeface="Algerian" panose="04020705040A02060702" pitchFamily="82" charset="0"/>
              </a:rPr>
              <a:t>CARIÑOSA Y  AMABLE</a:t>
            </a:r>
            <a:endParaRPr lang="es-CO" sz="4800" dirty="0">
              <a:latin typeface="Algerian" panose="04020705040A02060702" pitchFamily="82" charset="0"/>
            </a:endParaRPr>
          </a:p>
        </p:txBody>
      </p:sp>
      <p:pic>
        <p:nvPicPr>
          <p:cNvPr id="4" name="Imagen 3" descr="mensajes-de-amor-y-amistad-cortos-y-bonitos-para-amigos | Imagenes de  amistad, Frases de amistad, Amistad frases cortas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9625" y="2190751"/>
            <a:ext cx="7258050" cy="371475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94816431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 rotWithShape="1">
          <a:blip r:embed="rId2"/>
          <a:srcRect l="27343" t="20089" r="47758" b="13483"/>
          <a:stretch/>
        </p:blipFill>
        <p:spPr>
          <a:xfrm>
            <a:off x="8634549" y="574765"/>
            <a:ext cx="3239587" cy="4859384"/>
          </a:xfrm>
          <a:prstGeom prst="rect">
            <a:avLst/>
          </a:prstGeom>
        </p:spPr>
      </p:pic>
      <p:sp>
        <p:nvSpPr>
          <p:cNvPr id="3" name="CuadroTexto 2"/>
          <p:cNvSpPr txBox="1"/>
          <p:nvPr/>
        </p:nvSpPr>
        <p:spPr>
          <a:xfrm>
            <a:off x="819151" y="1219200"/>
            <a:ext cx="6591300" cy="830997"/>
          </a:xfrm>
          <a:prstGeom prst="rect">
            <a:avLst/>
          </a:prstGeom>
          <a:solidFill>
            <a:schemeClr val="accent1"/>
          </a:solidFill>
        </p:spPr>
        <p:txBody>
          <a:bodyPr wrap="square" rtlCol="0">
            <a:spAutoFit/>
          </a:bodyPr>
          <a:lstStyle/>
          <a:p>
            <a:r>
              <a:rPr lang="es-CO" sz="4800" dirty="0" smtClean="0">
                <a:latin typeface="Algerian" panose="04020705040A02060702" pitchFamily="82" charset="0"/>
              </a:rPr>
              <a:t>JUICIOSA Y DEDICADA</a:t>
            </a:r>
            <a:endParaRPr lang="es-CO" sz="4800" dirty="0">
              <a:latin typeface="Algerian" panose="04020705040A02060702" pitchFamily="82" charset="0"/>
            </a:endParaRPr>
          </a:p>
        </p:txBody>
      </p:sp>
      <p:pic>
        <p:nvPicPr>
          <p:cNvPr id="4" name="Imagen 3" descr="mensajes-de-amor-y-amistad-cortos-y-bonitos-para-amigos | Imagenes de  amistad, Frases de amistad, Amistad frases cortas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9625" y="2190751"/>
            <a:ext cx="7258050" cy="371475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66655740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 rotWithShape="1">
          <a:blip r:embed="rId2"/>
          <a:srcRect l="27645" t="20982" r="47958" b="13839"/>
          <a:stretch/>
        </p:blipFill>
        <p:spPr>
          <a:xfrm>
            <a:off x="8830491" y="770708"/>
            <a:ext cx="3174274" cy="4767943"/>
          </a:xfrm>
          <a:prstGeom prst="rect">
            <a:avLst/>
          </a:prstGeom>
        </p:spPr>
      </p:pic>
      <p:sp>
        <p:nvSpPr>
          <p:cNvPr id="3" name="CuadroTexto 2"/>
          <p:cNvSpPr txBox="1"/>
          <p:nvPr/>
        </p:nvSpPr>
        <p:spPr>
          <a:xfrm>
            <a:off x="819151" y="1219200"/>
            <a:ext cx="6591300" cy="830997"/>
          </a:xfrm>
          <a:prstGeom prst="rect">
            <a:avLst/>
          </a:prstGeom>
          <a:solidFill>
            <a:schemeClr val="accent1"/>
          </a:solidFill>
        </p:spPr>
        <p:txBody>
          <a:bodyPr wrap="square" rtlCol="0">
            <a:spAutoFit/>
          </a:bodyPr>
          <a:lstStyle/>
          <a:p>
            <a:r>
              <a:rPr lang="es-CO" sz="4800" dirty="0" smtClean="0">
                <a:latin typeface="Algerian" panose="04020705040A02060702" pitchFamily="82" charset="0"/>
              </a:rPr>
              <a:t>ALEGRE Y CARIÑOSA</a:t>
            </a:r>
            <a:endParaRPr lang="es-CO" sz="4800" dirty="0">
              <a:latin typeface="Algerian" panose="04020705040A02060702" pitchFamily="82" charset="0"/>
            </a:endParaRPr>
          </a:p>
        </p:txBody>
      </p:sp>
      <p:pic>
        <p:nvPicPr>
          <p:cNvPr id="4" name="Imagen 3" descr="mensajes-de-amor-y-amistad-cortos-y-bonitos-para-amigos | Imagenes de  amistad, Frases de amistad, Amistad frases cortas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9625" y="2190751"/>
            <a:ext cx="7258050" cy="371475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8581998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/>
          <p:cNvPicPr>
            <a:picLocks noChangeAspect="1"/>
          </p:cNvPicPr>
          <p:nvPr/>
        </p:nvPicPr>
        <p:blipFill rotWithShape="1">
          <a:blip r:embed="rId2"/>
          <a:srcRect l="27243" t="19553" r="47858" b="13482"/>
          <a:stretch/>
        </p:blipFill>
        <p:spPr>
          <a:xfrm>
            <a:off x="8739052" y="705394"/>
            <a:ext cx="3239588" cy="4898572"/>
          </a:xfrm>
          <a:prstGeom prst="rect">
            <a:avLst/>
          </a:prstGeom>
        </p:spPr>
      </p:pic>
      <p:sp>
        <p:nvSpPr>
          <p:cNvPr id="4" name="CuadroTexto 3"/>
          <p:cNvSpPr txBox="1"/>
          <p:nvPr/>
        </p:nvSpPr>
        <p:spPr>
          <a:xfrm>
            <a:off x="904875" y="1219200"/>
            <a:ext cx="7391400" cy="830997"/>
          </a:xfrm>
          <a:prstGeom prst="rect">
            <a:avLst/>
          </a:prstGeom>
          <a:solidFill>
            <a:schemeClr val="accent1"/>
          </a:solidFill>
        </p:spPr>
        <p:txBody>
          <a:bodyPr wrap="square" rtlCol="0">
            <a:spAutoFit/>
          </a:bodyPr>
          <a:lstStyle/>
          <a:p>
            <a:r>
              <a:rPr lang="es-CO" sz="4800" dirty="0" smtClean="0">
                <a:latin typeface="Algerian" panose="04020705040A02060702" pitchFamily="82" charset="0"/>
              </a:rPr>
              <a:t>JUICIOSO Y RESPETUOSO </a:t>
            </a:r>
            <a:endParaRPr lang="es-CO" sz="4800" dirty="0">
              <a:latin typeface="Algerian" panose="04020705040A02060702" pitchFamily="82" charset="0"/>
            </a:endParaRPr>
          </a:p>
        </p:txBody>
      </p:sp>
      <p:pic>
        <p:nvPicPr>
          <p:cNvPr id="5" name="Imagen 4" descr="mensajes-de-amor-y-amistad-cortos-y-bonitos-para-amigos | Imagenes de  amistad, Frases de amistad, Amistad frases cortas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9625" y="2190751"/>
            <a:ext cx="7258050" cy="371475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11801095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 rotWithShape="1">
          <a:blip r:embed="rId2"/>
          <a:srcRect l="27143" t="20625" r="47858" b="13482"/>
          <a:stretch/>
        </p:blipFill>
        <p:spPr>
          <a:xfrm>
            <a:off x="8686800" y="679269"/>
            <a:ext cx="3252651" cy="4820194"/>
          </a:xfrm>
          <a:prstGeom prst="rect">
            <a:avLst/>
          </a:prstGeom>
        </p:spPr>
      </p:pic>
      <p:sp>
        <p:nvSpPr>
          <p:cNvPr id="3" name="CuadroTexto 2"/>
          <p:cNvSpPr txBox="1"/>
          <p:nvPr/>
        </p:nvSpPr>
        <p:spPr>
          <a:xfrm>
            <a:off x="523875" y="1219200"/>
            <a:ext cx="7686675" cy="830997"/>
          </a:xfrm>
          <a:prstGeom prst="rect">
            <a:avLst/>
          </a:prstGeom>
          <a:solidFill>
            <a:schemeClr val="accent1"/>
          </a:solidFill>
        </p:spPr>
        <p:txBody>
          <a:bodyPr wrap="square" rtlCol="0">
            <a:spAutoFit/>
          </a:bodyPr>
          <a:lstStyle/>
          <a:p>
            <a:r>
              <a:rPr lang="es-CO" sz="4800" dirty="0" smtClean="0">
                <a:latin typeface="Algerian" panose="04020705040A02060702" pitchFamily="82" charset="0"/>
              </a:rPr>
              <a:t>ALEGRE Y EXTROVERTIDO</a:t>
            </a:r>
            <a:endParaRPr lang="es-CO" sz="4800" dirty="0">
              <a:latin typeface="Algerian" panose="04020705040A02060702" pitchFamily="82" charset="0"/>
            </a:endParaRPr>
          </a:p>
        </p:txBody>
      </p:sp>
      <p:pic>
        <p:nvPicPr>
          <p:cNvPr id="4" name="Imagen 3" descr="mensajes-de-amor-y-amistad-cortos-y-bonitos-para-amigos | Imagenes de  amistad, Frases de amistad, Amistad frases cortas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9625" y="2190751"/>
            <a:ext cx="7258050" cy="371475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70804032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 descr="salamulticolor: La amistad."/>
          <p:cNvPicPr/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9502" b="6190"/>
          <a:stretch/>
        </p:blipFill>
        <p:spPr bwMode="auto">
          <a:xfrm>
            <a:off x="857250" y="1124585"/>
            <a:ext cx="8477250" cy="532384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517788560"/>
      </p:ext>
    </p:extLst>
  </p:cSld>
  <p:clrMapOvr>
    <a:masterClrMapping/>
  </p:clrMapOvr>
</p:sld>
</file>

<file path=ppt/theme/theme1.xml><?xml version="1.0" encoding="utf-8"?>
<a:theme xmlns:a="http://schemas.openxmlformats.org/drawingml/2006/main" name="Faceta">
  <a:themeElements>
    <a:clrScheme name="Facet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Facet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56</TotalTime>
  <Words>49</Words>
  <Application>Microsoft Office PowerPoint</Application>
  <PresentationFormat>Panorámica</PresentationFormat>
  <Paragraphs>16</Paragraphs>
  <Slides>17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17</vt:i4>
      </vt:variant>
    </vt:vector>
  </HeadingPairs>
  <TitlesOfParts>
    <vt:vector size="22" baseType="lpstr">
      <vt:lpstr>Algerian</vt:lpstr>
      <vt:lpstr>Arial</vt:lpstr>
      <vt:lpstr>Trebuchet MS</vt:lpstr>
      <vt:lpstr>Wingdings 3</vt:lpstr>
      <vt:lpstr>Faceta</vt:lpstr>
      <vt:lpstr>PIJAMADA III PERÍODO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DTUTIS STORE</dc:creator>
  <cp:lastModifiedBy>Felipe Gonzalez</cp:lastModifiedBy>
  <cp:revision>6</cp:revision>
  <dcterms:created xsi:type="dcterms:W3CDTF">2020-09-03T23:47:40Z</dcterms:created>
  <dcterms:modified xsi:type="dcterms:W3CDTF">2020-09-04T11:47:03Z</dcterms:modified>
</cp:coreProperties>
</file>