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8" r:id="rId4"/>
    <p:sldId id="259" r:id="rId5"/>
    <p:sldId id="260" r:id="rId6"/>
    <p:sldId id="263" r:id="rId7"/>
    <p:sldId id="261" r:id="rId8"/>
    <p:sldId id="267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5400" dirty="0" smtClean="0">
                <a:latin typeface="Algerian" panose="04020705040A02060702" pitchFamily="82" charset="0"/>
              </a:rPr>
              <a:t>GÉNERO DRAMÁTICO</a:t>
            </a:r>
            <a:endParaRPr lang="es-CO" sz="5400" dirty="0">
              <a:latin typeface="Algerian" panose="04020705040A02060702" pitchFamily="82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808255" y="4261765"/>
            <a:ext cx="6539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>
                <a:solidFill>
                  <a:schemeClr val="bg1"/>
                </a:solidFill>
                <a:latin typeface="Arial Black" panose="020B0A04020102020204" pitchFamily="34" charset="0"/>
              </a:rPr>
              <a:t>https://www.youtube.com/watch?v=KJJAXKTAVN4</a:t>
            </a:r>
          </a:p>
        </p:txBody>
      </p:sp>
    </p:spTree>
    <p:extLst>
      <p:ext uri="{BB962C8B-B14F-4D97-AF65-F5344CB8AC3E}">
        <p14:creationId xmlns:p14="http://schemas.microsoft.com/office/powerpoint/2010/main" val="66987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enero dramático powerpoin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64"/>
          <a:stretch/>
        </p:blipFill>
        <p:spPr bwMode="auto">
          <a:xfrm>
            <a:off x="270456" y="347730"/>
            <a:ext cx="11359167" cy="628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29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n en Ideas para el ho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57" y="408536"/>
            <a:ext cx="11655380" cy="595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9295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ower point del género dramáti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93" y="321972"/>
            <a:ext cx="11397803" cy="6143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439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énero Dramático: arts, comedia, dramatico, es, género, music, theatre,  tragedia | Glogster EDU - Interactive multimedia post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35" y="283336"/>
            <a:ext cx="11578107" cy="6236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3992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l género dramático o tetral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87" y="309093"/>
            <a:ext cx="11616744" cy="6375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655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ower point del género dramáti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52" y="309093"/>
            <a:ext cx="11359166" cy="619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064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Los generos literari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09" y="296213"/>
            <a:ext cx="11578106" cy="624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810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l género dramático (Cuadernia) - Didactalia: material educativ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0"/>
          <a:stretch/>
        </p:blipFill>
        <p:spPr bwMode="auto">
          <a:xfrm>
            <a:off x="296214" y="333995"/>
            <a:ext cx="11462197" cy="6247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6988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o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TM03457464[[fn=Dividendo]]</Template>
  <TotalTime>108</TotalTime>
  <Words>5</Words>
  <Application>Microsoft Office PowerPoint</Application>
  <PresentationFormat>Panorámica</PresentationFormat>
  <Paragraphs>2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Algerian</vt:lpstr>
      <vt:lpstr>Arial Black</vt:lpstr>
      <vt:lpstr>Gill Sans MT</vt:lpstr>
      <vt:lpstr>Wingdings 2</vt:lpstr>
      <vt:lpstr>Dividendo</vt:lpstr>
      <vt:lpstr>GÉNERO DRAMÁTICO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GÉNERO DRAMÁTICO</dc:title>
  <dc:creator>Felipe Gonzalez</dc:creator>
  <cp:lastModifiedBy>Felipe Gonzalez</cp:lastModifiedBy>
  <cp:revision>5</cp:revision>
  <dcterms:created xsi:type="dcterms:W3CDTF">2020-09-15T22:12:12Z</dcterms:created>
  <dcterms:modified xsi:type="dcterms:W3CDTF">2020-09-16T13:49:30Z</dcterms:modified>
</cp:coreProperties>
</file>