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n en Oración para ni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3" y="242504"/>
            <a:ext cx="11037194" cy="641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062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10678844" cy="1117687"/>
          </a:xfrm>
        </p:spPr>
        <p:txBody>
          <a:bodyPr>
            <a:noAutofit/>
          </a:bodyPr>
          <a:lstStyle/>
          <a:p>
            <a:r>
              <a:rPr lang="es-CO" sz="4400" dirty="0" smtClean="0"/>
              <a:t>PRACTICANDO DIVISIONES POR UNA CIFRA</a:t>
            </a:r>
            <a:endParaRPr lang="es-CO" sz="4400" dirty="0"/>
          </a:p>
        </p:txBody>
      </p:sp>
    </p:spTree>
    <p:extLst>
      <p:ext uri="{BB962C8B-B14F-4D97-AF65-F5344CB8AC3E}">
        <p14:creationId xmlns:p14="http://schemas.microsoft.com/office/powerpoint/2010/main" val="2295003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09685"/>
            <a:ext cx="10798629" cy="1080938"/>
          </a:xfrm>
        </p:spPr>
        <p:txBody>
          <a:bodyPr/>
          <a:lstStyle/>
          <a:p>
            <a:r>
              <a:rPr lang="es-CO" dirty="0" smtClean="0"/>
              <a:t>VAMOS A PRACTICAR LAS DIVISIONES POR UNA CIFRA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>
          <a:xfrm>
            <a:off x="680322" y="2090057"/>
            <a:ext cx="3049702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</a:p>
          <a:p>
            <a:r>
              <a:rPr lang="es-CO" dirty="0"/>
              <a:t> </a:t>
            </a:r>
            <a:r>
              <a:rPr lang="es-CO" dirty="0" smtClean="0"/>
              <a:t>       8 7 6 5  4        9</a:t>
            </a:r>
          </a:p>
          <a:p>
            <a:r>
              <a:rPr lang="es-CO" dirty="0"/>
              <a:t> </a:t>
            </a:r>
            <a:r>
              <a:rPr lang="es-CO" dirty="0" smtClean="0"/>
              <a:t>          6 6              9 7 3  9</a:t>
            </a:r>
          </a:p>
          <a:p>
            <a:r>
              <a:rPr lang="es-CO" dirty="0"/>
              <a:t> </a:t>
            </a:r>
            <a:r>
              <a:rPr lang="es-CO" dirty="0" smtClean="0"/>
              <a:t>             3 5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8  4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3</a:t>
            </a:r>
            <a:endParaRPr lang="es-CO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>
          <a:xfrm>
            <a:off x="3945470" y="2090057"/>
            <a:ext cx="3063240" cy="3846129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9 8 5 4 3      8</a:t>
            </a:r>
          </a:p>
          <a:p>
            <a:r>
              <a:rPr lang="es-CO" dirty="0"/>
              <a:t> </a:t>
            </a:r>
            <a:r>
              <a:rPr lang="es-CO" dirty="0" smtClean="0"/>
              <a:t>      1 8               1 2 3 1 7</a:t>
            </a:r>
          </a:p>
          <a:p>
            <a:r>
              <a:rPr lang="es-CO" dirty="0"/>
              <a:t> </a:t>
            </a:r>
            <a:r>
              <a:rPr lang="es-CO" dirty="0" smtClean="0"/>
              <a:t>         2 5</a:t>
            </a:r>
          </a:p>
          <a:p>
            <a:r>
              <a:rPr lang="es-CO" dirty="0"/>
              <a:t> </a:t>
            </a:r>
            <a:r>
              <a:rPr lang="es-CO" dirty="0" smtClean="0"/>
              <a:t>            1 4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6 3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7</a:t>
            </a:r>
          </a:p>
          <a:p>
            <a:r>
              <a:rPr lang="es-CO" dirty="0"/>
              <a:t> </a:t>
            </a:r>
            <a:r>
              <a:rPr lang="es-CO" dirty="0" smtClean="0"/>
              <a:t>           </a:t>
            </a:r>
            <a:endParaRPr lang="es-CO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>
          <a:xfrm>
            <a:off x="7224156" y="2090057"/>
            <a:ext cx="3070025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 smtClean="0"/>
              <a:t>   </a:t>
            </a:r>
          </a:p>
          <a:p>
            <a:r>
              <a:rPr lang="es-CO" dirty="0"/>
              <a:t> </a:t>
            </a:r>
            <a:r>
              <a:rPr lang="es-CO" dirty="0" smtClean="0"/>
              <a:t>          7 3 6 9 1     7    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    0 3 6           1 0 5 2 7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1 9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5 1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 2</a:t>
            </a:r>
            <a:endParaRPr lang="es-CO" dirty="0"/>
          </a:p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  <a:endParaRPr lang="es-CO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2104571" y="2510971"/>
            <a:ext cx="0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2133600" y="2989943"/>
            <a:ext cx="1030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299416" y="2510971"/>
            <a:ext cx="0" cy="2293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5299416" y="2989943"/>
            <a:ext cx="9852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8723086" y="2510971"/>
            <a:ext cx="14514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8737600" y="3120572"/>
            <a:ext cx="899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414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09685"/>
            <a:ext cx="10798629" cy="1080938"/>
          </a:xfrm>
        </p:spPr>
        <p:txBody>
          <a:bodyPr/>
          <a:lstStyle/>
          <a:p>
            <a:r>
              <a:rPr lang="es-CO" dirty="0" smtClean="0"/>
              <a:t>VAMOS A PRACTICAR LAS DIVISIONES POR UNA CIFRA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>
          <a:xfrm>
            <a:off x="680322" y="2090057"/>
            <a:ext cx="3049702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</a:p>
          <a:p>
            <a:r>
              <a:rPr lang="es-CO" dirty="0"/>
              <a:t> </a:t>
            </a:r>
            <a:r>
              <a:rPr lang="es-CO" dirty="0" smtClean="0"/>
              <a:t>       9 7 6 3 1       6</a:t>
            </a:r>
          </a:p>
          <a:p>
            <a:r>
              <a:rPr lang="es-CO" dirty="0"/>
              <a:t> </a:t>
            </a:r>
            <a:r>
              <a:rPr lang="es-CO" dirty="0" smtClean="0"/>
              <a:t>       3 7                1 6 2 7 1</a:t>
            </a:r>
          </a:p>
          <a:p>
            <a:r>
              <a:rPr lang="es-CO" dirty="0"/>
              <a:t> </a:t>
            </a:r>
            <a:r>
              <a:rPr lang="es-CO" dirty="0" smtClean="0"/>
              <a:t>          1 6</a:t>
            </a:r>
          </a:p>
          <a:p>
            <a:r>
              <a:rPr lang="es-CO" dirty="0"/>
              <a:t> </a:t>
            </a:r>
            <a:r>
              <a:rPr lang="es-CO" dirty="0" smtClean="0"/>
              <a:t>             4 3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1 1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5</a:t>
            </a:r>
            <a:endParaRPr lang="es-CO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>
          <a:xfrm>
            <a:off x="3945470" y="2090057"/>
            <a:ext cx="3063240" cy="3846129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8 8 2 </a:t>
            </a:r>
            <a:r>
              <a:rPr lang="es-CO" dirty="0"/>
              <a:t>5</a:t>
            </a:r>
            <a:r>
              <a:rPr lang="es-CO" dirty="0" smtClean="0"/>
              <a:t> 3       5</a:t>
            </a:r>
          </a:p>
          <a:p>
            <a:r>
              <a:rPr lang="es-CO" dirty="0"/>
              <a:t> </a:t>
            </a:r>
            <a:r>
              <a:rPr lang="es-CO" dirty="0" smtClean="0"/>
              <a:t>     3 8                1 7 6 5 0</a:t>
            </a:r>
          </a:p>
          <a:p>
            <a:r>
              <a:rPr lang="es-CO" dirty="0"/>
              <a:t> </a:t>
            </a:r>
            <a:r>
              <a:rPr lang="es-CO" dirty="0" smtClean="0"/>
              <a:t>        3 2</a:t>
            </a:r>
          </a:p>
          <a:p>
            <a:r>
              <a:rPr lang="es-CO" dirty="0"/>
              <a:t> </a:t>
            </a:r>
            <a:r>
              <a:rPr lang="es-CO" dirty="0" smtClean="0"/>
              <a:t>           2 5</a:t>
            </a:r>
          </a:p>
          <a:p>
            <a:r>
              <a:rPr lang="es-CO" dirty="0"/>
              <a:t> </a:t>
            </a:r>
            <a:r>
              <a:rPr lang="es-CO" dirty="0" smtClean="0"/>
              <a:t>              0  3</a:t>
            </a:r>
            <a:endParaRPr lang="es-CO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>
          <a:xfrm>
            <a:off x="7224156" y="2090057"/>
            <a:ext cx="3070025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 smtClean="0"/>
              <a:t>   </a:t>
            </a:r>
          </a:p>
          <a:p>
            <a:r>
              <a:rPr lang="es-CO" dirty="0"/>
              <a:t> </a:t>
            </a:r>
            <a:r>
              <a:rPr lang="es-CO" dirty="0" smtClean="0"/>
              <a:t>         6 7 4 7 2      4</a:t>
            </a:r>
            <a:endParaRPr lang="es-CO" dirty="0"/>
          </a:p>
          <a:p>
            <a:r>
              <a:rPr lang="es-CO" dirty="0" smtClean="0"/>
              <a:t>                      </a:t>
            </a:r>
          </a:p>
          <a:p>
            <a:r>
              <a:rPr lang="es-CO" dirty="0" smtClean="0"/>
              <a:t>          2 7               1  6 8 6 8</a:t>
            </a:r>
          </a:p>
          <a:p>
            <a:r>
              <a:rPr lang="es-CO" dirty="0"/>
              <a:t> </a:t>
            </a:r>
            <a:r>
              <a:rPr lang="es-CO" dirty="0" smtClean="0"/>
              <a:t>            3 4   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2 7 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3 2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0       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  <a:endParaRPr lang="es-CO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2104571" y="2510971"/>
            <a:ext cx="0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2133600" y="2989943"/>
            <a:ext cx="1030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299416" y="2510971"/>
            <a:ext cx="0" cy="2293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5299416" y="2989943"/>
            <a:ext cx="9852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8723086" y="2510971"/>
            <a:ext cx="14514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8737600" y="3120572"/>
            <a:ext cx="899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964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09685"/>
            <a:ext cx="10798629" cy="1080938"/>
          </a:xfrm>
        </p:spPr>
        <p:txBody>
          <a:bodyPr/>
          <a:lstStyle/>
          <a:p>
            <a:r>
              <a:rPr lang="es-CO" dirty="0" smtClean="0"/>
              <a:t>VAMOS A PRACTICAR LAS DIVISIONES POR UNA CIFRA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>
          <a:xfrm>
            <a:off x="680322" y="2090057"/>
            <a:ext cx="3049702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</a:p>
          <a:p>
            <a:r>
              <a:rPr lang="es-CO" dirty="0"/>
              <a:t> </a:t>
            </a:r>
            <a:r>
              <a:rPr lang="es-CO" dirty="0" smtClean="0"/>
              <a:t>       7  8 6  4 5      9</a:t>
            </a:r>
          </a:p>
          <a:p>
            <a:r>
              <a:rPr lang="es-CO" dirty="0"/>
              <a:t> </a:t>
            </a:r>
            <a:r>
              <a:rPr lang="es-CO" dirty="0" smtClean="0"/>
              <a:t>           6 6            8 7 3 8</a:t>
            </a:r>
          </a:p>
          <a:p>
            <a:r>
              <a:rPr lang="es-CO" dirty="0"/>
              <a:t> </a:t>
            </a:r>
            <a:r>
              <a:rPr lang="es-CO" dirty="0" smtClean="0"/>
              <a:t>              3 4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7 5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3</a:t>
            </a:r>
            <a:endParaRPr lang="es-CO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>
          <a:xfrm>
            <a:off x="3945470" y="2090057"/>
            <a:ext cx="3063240" cy="3846129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8 9 4 4 2      8</a:t>
            </a:r>
          </a:p>
          <a:p>
            <a:r>
              <a:rPr lang="es-CO" dirty="0"/>
              <a:t> </a:t>
            </a:r>
            <a:r>
              <a:rPr lang="es-CO" dirty="0" smtClean="0"/>
              <a:t>      0 9               1 1 1 8 0</a:t>
            </a:r>
          </a:p>
          <a:p>
            <a:r>
              <a:rPr lang="es-CO" dirty="0"/>
              <a:t> </a:t>
            </a:r>
            <a:r>
              <a:rPr lang="es-CO" dirty="0" smtClean="0"/>
              <a:t>         1 4</a:t>
            </a:r>
          </a:p>
          <a:p>
            <a:r>
              <a:rPr lang="es-CO" dirty="0"/>
              <a:t> </a:t>
            </a:r>
            <a:r>
              <a:rPr lang="es-CO" dirty="0" smtClean="0"/>
              <a:t>            6 4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0  2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</a:t>
            </a:r>
            <a:endParaRPr lang="es-CO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>
          <a:xfrm>
            <a:off x="7224156" y="2090057"/>
            <a:ext cx="3070025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 smtClean="0"/>
              <a:t>   </a:t>
            </a:r>
          </a:p>
          <a:p>
            <a:r>
              <a:rPr lang="es-CO" dirty="0"/>
              <a:t> </a:t>
            </a:r>
            <a:r>
              <a:rPr lang="es-CO" dirty="0" smtClean="0"/>
              <a:t>         9 2 6 8 2     7</a:t>
            </a:r>
          </a:p>
          <a:p>
            <a:r>
              <a:rPr lang="es-CO" dirty="0"/>
              <a:t> </a:t>
            </a:r>
            <a:r>
              <a:rPr lang="es-CO" dirty="0" smtClean="0"/>
              <a:t> 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   2 2               1 3 2 4 0</a:t>
            </a:r>
          </a:p>
          <a:p>
            <a:r>
              <a:rPr lang="es-CO" dirty="0"/>
              <a:t> </a:t>
            </a:r>
            <a:r>
              <a:rPr lang="es-CO" dirty="0" smtClean="0"/>
              <a:t>            1 6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2 8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0  2</a:t>
            </a:r>
            <a:endParaRPr lang="es-CO" dirty="0"/>
          </a:p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  <a:endParaRPr lang="es-CO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2104571" y="2510971"/>
            <a:ext cx="0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2133600" y="2989943"/>
            <a:ext cx="1030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299416" y="2510971"/>
            <a:ext cx="0" cy="2293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5299416" y="2989943"/>
            <a:ext cx="9852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8723086" y="2510971"/>
            <a:ext cx="14514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8737600" y="3120572"/>
            <a:ext cx="899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454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09685"/>
            <a:ext cx="10798629" cy="1080938"/>
          </a:xfrm>
        </p:spPr>
        <p:txBody>
          <a:bodyPr/>
          <a:lstStyle/>
          <a:p>
            <a:r>
              <a:rPr lang="es-CO" dirty="0" smtClean="0"/>
              <a:t>VAMOS A PRACTICAR LAS DIVISIONES POR UNA CIFRA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>
          <a:xfrm>
            <a:off x="680322" y="2090057"/>
            <a:ext cx="3049702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</a:p>
          <a:p>
            <a:r>
              <a:rPr lang="es-CO" dirty="0"/>
              <a:t> </a:t>
            </a:r>
            <a:r>
              <a:rPr lang="es-CO" dirty="0" smtClean="0"/>
              <a:t>       8 7 9 7 3      </a:t>
            </a:r>
            <a:r>
              <a:rPr lang="es-CO" dirty="0" smtClean="0"/>
              <a:t>8</a:t>
            </a:r>
          </a:p>
          <a:p>
            <a:r>
              <a:rPr lang="es-CO" dirty="0"/>
              <a:t> </a:t>
            </a:r>
            <a:r>
              <a:rPr lang="es-CO" dirty="0" smtClean="0"/>
              <a:t>       0 7 9            1 0 9 9 6</a:t>
            </a:r>
          </a:p>
          <a:p>
            <a:r>
              <a:rPr lang="es-CO" dirty="0"/>
              <a:t> </a:t>
            </a:r>
            <a:r>
              <a:rPr lang="es-CO" dirty="0" smtClean="0"/>
              <a:t>            7 7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5 3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5</a:t>
            </a:r>
          </a:p>
          <a:p>
            <a:r>
              <a:rPr lang="es-CO" dirty="0"/>
              <a:t> </a:t>
            </a:r>
            <a:r>
              <a:rPr lang="es-CO" dirty="0" smtClean="0"/>
              <a:t> 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       </a:t>
            </a:r>
          </a:p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      </a:t>
            </a:r>
            <a:endParaRPr lang="es-CO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>
          <a:xfrm>
            <a:off x="3945470" y="2090057"/>
            <a:ext cx="3063240" cy="3846129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5 4 3 8 2 </a:t>
            </a:r>
            <a:r>
              <a:rPr lang="es-CO" dirty="0" smtClean="0"/>
              <a:t>     7</a:t>
            </a:r>
          </a:p>
          <a:p>
            <a:r>
              <a:rPr lang="es-CO" dirty="0"/>
              <a:t> </a:t>
            </a:r>
            <a:r>
              <a:rPr lang="es-CO" dirty="0" smtClean="0"/>
              <a:t>         5 3            7 7 6 8</a:t>
            </a:r>
          </a:p>
          <a:p>
            <a:r>
              <a:rPr lang="es-CO" dirty="0"/>
              <a:t> </a:t>
            </a:r>
            <a:r>
              <a:rPr lang="es-CO" dirty="0" smtClean="0"/>
              <a:t>            4 8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6 2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6</a:t>
            </a:r>
            <a:endParaRPr lang="es-CO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>
          <a:xfrm>
            <a:off x="7224156" y="2090057"/>
            <a:ext cx="3070025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 smtClean="0"/>
              <a:t>   </a:t>
            </a:r>
          </a:p>
          <a:p>
            <a:r>
              <a:rPr lang="es-CO" dirty="0"/>
              <a:t> </a:t>
            </a:r>
            <a:r>
              <a:rPr lang="es-CO" dirty="0" smtClean="0"/>
              <a:t>         6 1 8 3 2       9</a:t>
            </a:r>
            <a:endParaRPr lang="es-CO" dirty="0"/>
          </a:p>
          <a:p>
            <a:r>
              <a:rPr lang="es-CO" dirty="0" smtClean="0"/>
              <a:t>             7 8</a:t>
            </a:r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  <a:r>
              <a:rPr lang="es-CO" dirty="0" smtClean="0"/>
              <a:t>          6 3         6 8 7 0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0 2</a:t>
            </a:r>
            <a:endParaRPr lang="es-CO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2104571" y="2510971"/>
            <a:ext cx="0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2133600" y="2989943"/>
            <a:ext cx="1030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299416" y="2510971"/>
            <a:ext cx="0" cy="2293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5299416" y="2989943"/>
            <a:ext cx="9852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8723086" y="2510971"/>
            <a:ext cx="14514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8737600" y="3120572"/>
            <a:ext cx="899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898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09685"/>
            <a:ext cx="10798629" cy="1080938"/>
          </a:xfrm>
        </p:spPr>
        <p:txBody>
          <a:bodyPr/>
          <a:lstStyle/>
          <a:p>
            <a:r>
              <a:rPr lang="es-CO" dirty="0" smtClean="0"/>
              <a:t>VAMOS A PRACTICAR LAS DIVISIONES POR UNA CIFRA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>
          <a:xfrm>
            <a:off x="680322" y="2090057"/>
            <a:ext cx="3049702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</a:p>
          <a:p>
            <a:r>
              <a:rPr lang="es-CO" dirty="0"/>
              <a:t> </a:t>
            </a:r>
            <a:r>
              <a:rPr lang="es-CO" dirty="0" smtClean="0"/>
              <a:t>       4 6 4 8 7      </a:t>
            </a:r>
            <a:r>
              <a:rPr lang="es-CO" dirty="0" smtClean="0"/>
              <a:t>9</a:t>
            </a:r>
          </a:p>
          <a:p>
            <a:r>
              <a:rPr lang="es-CO" dirty="0"/>
              <a:t> </a:t>
            </a:r>
            <a:r>
              <a:rPr lang="es-CO" dirty="0" smtClean="0"/>
              <a:t>      -4 5               5 1 6 5</a:t>
            </a:r>
          </a:p>
          <a:p>
            <a:r>
              <a:rPr lang="es-CO" dirty="0"/>
              <a:t> </a:t>
            </a:r>
            <a:r>
              <a:rPr lang="es-CO" dirty="0" smtClean="0"/>
              <a:t>           1 4</a:t>
            </a:r>
          </a:p>
          <a:p>
            <a:r>
              <a:rPr lang="es-CO" dirty="0"/>
              <a:t> </a:t>
            </a:r>
            <a:r>
              <a:rPr lang="es-CO" dirty="0" smtClean="0"/>
              <a:t>           -  9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5 8</a:t>
            </a:r>
          </a:p>
          <a:p>
            <a:r>
              <a:rPr lang="es-CO" dirty="0"/>
              <a:t> </a:t>
            </a:r>
            <a:r>
              <a:rPr lang="es-CO" dirty="0" smtClean="0"/>
              <a:t>             - 5 4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4 7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- 4 5</a:t>
            </a:r>
          </a:p>
          <a:p>
            <a:r>
              <a:rPr lang="es-CO" dirty="0" smtClean="0"/>
              <a:t>                      2</a:t>
            </a:r>
            <a:endParaRPr lang="es-CO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>
          <a:xfrm>
            <a:off x="3945470" y="2090057"/>
            <a:ext cx="3063240" cy="3846129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3 3 5 8 9       </a:t>
            </a:r>
            <a:r>
              <a:rPr lang="es-CO" dirty="0" smtClean="0"/>
              <a:t>8</a:t>
            </a:r>
          </a:p>
          <a:p>
            <a:r>
              <a:rPr lang="es-CO" dirty="0"/>
              <a:t> </a:t>
            </a:r>
            <a:r>
              <a:rPr lang="es-CO" dirty="0" smtClean="0"/>
              <a:t>        1 5              4  1 9 8</a:t>
            </a:r>
          </a:p>
          <a:p>
            <a:r>
              <a:rPr lang="es-CO" dirty="0"/>
              <a:t> </a:t>
            </a:r>
            <a:r>
              <a:rPr lang="es-CO" dirty="0" smtClean="0"/>
              <a:t>           7 8</a:t>
            </a:r>
          </a:p>
          <a:p>
            <a:r>
              <a:rPr lang="es-CO" dirty="0"/>
              <a:t> </a:t>
            </a:r>
            <a:r>
              <a:rPr lang="es-CO" dirty="0" smtClean="0"/>
              <a:t>              6 9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5</a:t>
            </a:r>
            <a:endParaRPr lang="es-CO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>
          <a:xfrm>
            <a:off x="7224156" y="2090057"/>
            <a:ext cx="3070025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 smtClean="0"/>
              <a:t>   </a:t>
            </a:r>
          </a:p>
          <a:p>
            <a:r>
              <a:rPr lang="es-CO" dirty="0"/>
              <a:t> </a:t>
            </a:r>
            <a:r>
              <a:rPr lang="es-CO" dirty="0" smtClean="0"/>
              <a:t>         6 4 9  3 1       </a:t>
            </a:r>
            <a:r>
              <a:rPr lang="es-CO" dirty="0" smtClean="0"/>
              <a:t>7</a:t>
            </a:r>
          </a:p>
          <a:p>
            <a:r>
              <a:rPr lang="es-CO" dirty="0" smtClean="0"/>
              <a:t>             1 9</a:t>
            </a:r>
            <a:endParaRPr lang="es-CO" dirty="0"/>
          </a:p>
          <a:p>
            <a:r>
              <a:rPr lang="es-CO" dirty="0" smtClean="0"/>
              <a:t>                5  3         9 2 7 5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4  1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 6</a:t>
            </a:r>
          </a:p>
          <a:p>
            <a:endParaRPr lang="es-CO" dirty="0"/>
          </a:p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  <a:endParaRPr lang="es-CO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2104571" y="2510971"/>
            <a:ext cx="0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2133600" y="2989943"/>
            <a:ext cx="1030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299416" y="2510971"/>
            <a:ext cx="0" cy="2293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5299416" y="2989943"/>
            <a:ext cx="9852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8723086" y="2510971"/>
            <a:ext cx="14514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8737600" y="3120572"/>
            <a:ext cx="899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/>
          <p:cNvCxnSpPr/>
          <p:nvPr/>
        </p:nvCxnSpPr>
        <p:spPr>
          <a:xfrm>
            <a:off x="1043189" y="3284113"/>
            <a:ext cx="437881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1354939" y="4000242"/>
            <a:ext cx="437881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1537899" y="4551887"/>
            <a:ext cx="437881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662395" y="5231219"/>
            <a:ext cx="437881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65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09685"/>
            <a:ext cx="10798629" cy="1080938"/>
          </a:xfrm>
        </p:spPr>
        <p:txBody>
          <a:bodyPr/>
          <a:lstStyle/>
          <a:p>
            <a:r>
              <a:rPr lang="es-CO" dirty="0" smtClean="0"/>
              <a:t>VAMOS A PRACTICAR LAS DIVISIONES POR UNA CIFRA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>
          <a:xfrm>
            <a:off x="680322" y="2090057"/>
            <a:ext cx="3049702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</a:p>
          <a:p>
            <a:r>
              <a:rPr lang="es-CO" dirty="0"/>
              <a:t> </a:t>
            </a:r>
            <a:r>
              <a:rPr lang="es-CO" dirty="0" smtClean="0"/>
              <a:t>      6  4  6 5 4       </a:t>
            </a:r>
            <a:r>
              <a:rPr lang="es-CO" dirty="0" smtClean="0"/>
              <a:t>5</a:t>
            </a:r>
          </a:p>
          <a:p>
            <a:r>
              <a:rPr lang="es-CO" dirty="0"/>
              <a:t> </a:t>
            </a:r>
            <a:r>
              <a:rPr lang="es-CO" dirty="0" smtClean="0"/>
              <a:t>      1  4                 1 2 9 3 0</a:t>
            </a:r>
          </a:p>
          <a:p>
            <a:r>
              <a:rPr lang="es-CO" dirty="0"/>
              <a:t> </a:t>
            </a:r>
            <a:r>
              <a:rPr lang="es-CO" dirty="0" smtClean="0"/>
              <a:t>          4 6</a:t>
            </a:r>
          </a:p>
          <a:p>
            <a:r>
              <a:rPr lang="es-CO" dirty="0"/>
              <a:t> </a:t>
            </a:r>
            <a:r>
              <a:rPr lang="es-CO" dirty="0" smtClean="0"/>
              <a:t>             1 5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0  4</a:t>
            </a:r>
            <a:endParaRPr lang="es-CO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>
          <a:xfrm>
            <a:off x="3945470" y="2090057"/>
            <a:ext cx="3063240" cy="3846129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8  3  6 1 2      </a:t>
            </a:r>
            <a:r>
              <a:rPr lang="es-CO" dirty="0" smtClean="0"/>
              <a:t>6</a:t>
            </a:r>
          </a:p>
          <a:p>
            <a:r>
              <a:rPr lang="es-CO" dirty="0"/>
              <a:t> </a:t>
            </a:r>
            <a:r>
              <a:rPr lang="es-CO" dirty="0" smtClean="0"/>
              <a:t>      2  3               1 3 9 3 5</a:t>
            </a:r>
          </a:p>
          <a:p>
            <a:r>
              <a:rPr lang="es-CO" dirty="0"/>
              <a:t> </a:t>
            </a:r>
            <a:r>
              <a:rPr lang="es-CO" dirty="0" smtClean="0"/>
              <a:t>          5  6</a:t>
            </a:r>
          </a:p>
          <a:p>
            <a:r>
              <a:rPr lang="es-CO" dirty="0"/>
              <a:t> </a:t>
            </a:r>
            <a:r>
              <a:rPr lang="es-CO" dirty="0" smtClean="0"/>
              <a:t>              2  1 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3 2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2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</a:t>
            </a:r>
          </a:p>
          <a:p>
            <a:r>
              <a:rPr lang="es-CO" dirty="0"/>
              <a:t> </a:t>
            </a:r>
            <a:r>
              <a:rPr lang="es-CO" dirty="0" smtClean="0"/>
              <a:t>      </a:t>
            </a:r>
          </a:p>
          <a:p>
            <a:endParaRPr lang="es-CO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>
          <a:xfrm>
            <a:off x="7224156" y="2090057"/>
            <a:ext cx="3070025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 smtClean="0"/>
              <a:t>   </a:t>
            </a:r>
          </a:p>
          <a:p>
            <a:r>
              <a:rPr lang="es-CO" dirty="0"/>
              <a:t> </a:t>
            </a:r>
            <a:r>
              <a:rPr lang="es-CO" dirty="0" smtClean="0"/>
              <a:t>         3 6 9  4 1     </a:t>
            </a:r>
            <a:r>
              <a:rPr lang="es-CO" dirty="0" smtClean="0"/>
              <a:t>7</a:t>
            </a:r>
          </a:p>
          <a:p>
            <a:r>
              <a:rPr lang="es-CO" dirty="0"/>
              <a:t> </a:t>
            </a:r>
            <a:r>
              <a:rPr lang="es-CO" dirty="0" smtClean="0"/>
              <a:t>            1 9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5 4         5 2 7 7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5  1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 2</a:t>
            </a:r>
            <a:endParaRPr lang="es-CO" dirty="0"/>
          </a:p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  <a:endParaRPr lang="es-CO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2104571" y="2510971"/>
            <a:ext cx="0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2133600" y="2989943"/>
            <a:ext cx="1030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299416" y="2510971"/>
            <a:ext cx="0" cy="2293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5299416" y="2989943"/>
            <a:ext cx="9852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8723086" y="2510971"/>
            <a:ext cx="14514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8737600" y="3120572"/>
            <a:ext cx="899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814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09685"/>
            <a:ext cx="10798629" cy="1080938"/>
          </a:xfrm>
        </p:spPr>
        <p:txBody>
          <a:bodyPr/>
          <a:lstStyle/>
          <a:p>
            <a:r>
              <a:rPr lang="es-CO" dirty="0" smtClean="0"/>
              <a:t>VAMOS A PRACTICAR LAS DIVISIONES POR UNA CIFRA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>
          <a:xfrm>
            <a:off x="680322" y="2090057"/>
            <a:ext cx="3049702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</a:p>
          <a:p>
            <a:r>
              <a:rPr lang="es-CO" dirty="0"/>
              <a:t> </a:t>
            </a:r>
            <a:r>
              <a:rPr lang="es-CO" dirty="0" smtClean="0"/>
              <a:t>      1 8 7 8 4       </a:t>
            </a:r>
            <a:r>
              <a:rPr lang="es-CO" dirty="0" smtClean="0"/>
              <a:t>9</a:t>
            </a:r>
          </a:p>
          <a:p>
            <a:r>
              <a:rPr lang="es-CO" dirty="0"/>
              <a:t> </a:t>
            </a:r>
            <a:r>
              <a:rPr lang="es-CO" dirty="0" smtClean="0"/>
              <a:t>         0 7 8          2 0 8 7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6 4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1</a:t>
            </a:r>
            <a:endParaRPr lang="es-CO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>
          <a:xfrm>
            <a:off x="3945470" y="2090057"/>
            <a:ext cx="3063240" cy="3846129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2 8 7 4 5      </a:t>
            </a:r>
            <a:r>
              <a:rPr lang="es-CO" dirty="0" smtClean="0"/>
              <a:t>8</a:t>
            </a:r>
          </a:p>
          <a:p>
            <a:r>
              <a:rPr lang="es-CO" dirty="0"/>
              <a:t> </a:t>
            </a:r>
            <a:r>
              <a:rPr lang="es-CO" dirty="0" smtClean="0"/>
              <a:t>         4 7            3 5 9 3</a:t>
            </a:r>
          </a:p>
          <a:p>
            <a:r>
              <a:rPr lang="es-CO" dirty="0"/>
              <a:t> </a:t>
            </a:r>
            <a:r>
              <a:rPr lang="es-CO" dirty="0" smtClean="0"/>
              <a:t>            7 4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2  5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1</a:t>
            </a:r>
            <a:endParaRPr lang="es-CO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>
          <a:xfrm>
            <a:off x="7224156" y="2090057"/>
            <a:ext cx="3070025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 smtClean="0"/>
              <a:t>   </a:t>
            </a:r>
          </a:p>
          <a:p>
            <a:r>
              <a:rPr lang="es-CO" dirty="0"/>
              <a:t> </a:t>
            </a:r>
            <a:r>
              <a:rPr lang="es-CO" dirty="0" smtClean="0"/>
              <a:t>         3  5 7 8 2       </a:t>
            </a:r>
            <a:r>
              <a:rPr lang="es-CO" dirty="0" smtClean="0"/>
              <a:t>7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       0 7            5  1 1 1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0 8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1 2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 5</a:t>
            </a:r>
            <a:endParaRPr lang="es-CO" dirty="0"/>
          </a:p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  <a:endParaRPr lang="es-CO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2104571" y="2510971"/>
            <a:ext cx="0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2133600" y="2989943"/>
            <a:ext cx="1030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299416" y="2510971"/>
            <a:ext cx="0" cy="2293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5299416" y="2989943"/>
            <a:ext cx="9852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8723086" y="2510971"/>
            <a:ext cx="14514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8737600" y="3120572"/>
            <a:ext cx="899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273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09685"/>
            <a:ext cx="10798629" cy="1080938"/>
          </a:xfrm>
        </p:spPr>
        <p:txBody>
          <a:bodyPr/>
          <a:lstStyle/>
          <a:p>
            <a:r>
              <a:rPr lang="es-CO" dirty="0" smtClean="0"/>
              <a:t>VAMOS A PRACTICAR LAS DIVISIONES POR UNA CIFRA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>
          <a:xfrm>
            <a:off x="680322" y="2090057"/>
            <a:ext cx="3049702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</a:p>
          <a:p>
            <a:r>
              <a:rPr lang="es-CO" dirty="0"/>
              <a:t> </a:t>
            </a:r>
            <a:r>
              <a:rPr lang="es-CO" dirty="0" smtClean="0"/>
              <a:t>       8 7 6 5 4         </a:t>
            </a:r>
            <a:r>
              <a:rPr lang="es-CO" dirty="0" smtClean="0"/>
              <a:t>8</a:t>
            </a:r>
          </a:p>
          <a:p>
            <a:r>
              <a:rPr lang="es-CO"/>
              <a:t> </a:t>
            </a:r>
            <a:r>
              <a:rPr lang="es-CO" smtClean="0"/>
              <a:t>                             1</a:t>
            </a:r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</a:t>
            </a:r>
            <a:endParaRPr lang="es-CO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>
          <a:xfrm>
            <a:off x="3945470" y="2090057"/>
            <a:ext cx="3063240" cy="3846129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9 8 5 4 3        </a:t>
            </a:r>
            <a:r>
              <a:rPr lang="es-CO" dirty="0" smtClean="0"/>
              <a:t>7</a:t>
            </a:r>
          </a:p>
          <a:p>
            <a:r>
              <a:rPr lang="es-CO" dirty="0"/>
              <a:t> </a:t>
            </a:r>
            <a:r>
              <a:rPr lang="es-CO" dirty="0" smtClean="0"/>
              <a:t>      2 8               1 4 0 7 7</a:t>
            </a:r>
          </a:p>
          <a:p>
            <a:r>
              <a:rPr lang="es-CO" dirty="0"/>
              <a:t> </a:t>
            </a:r>
            <a:r>
              <a:rPr lang="es-CO" dirty="0" smtClean="0"/>
              <a:t>         0 5 4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5 3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4</a:t>
            </a:r>
            <a:endParaRPr lang="es-CO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>
          <a:xfrm>
            <a:off x="7224156" y="2090057"/>
            <a:ext cx="3070025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 smtClean="0"/>
              <a:t>   </a:t>
            </a:r>
          </a:p>
          <a:p>
            <a:r>
              <a:rPr lang="es-CO" dirty="0"/>
              <a:t> </a:t>
            </a:r>
            <a:r>
              <a:rPr lang="es-CO" dirty="0" smtClean="0"/>
              <a:t>          7 3 6 9 1      </a:t>
            </a:r>
            <a:r>
              <a:rPr lang="es-CO" dirty="0" smtClean="0"/>
              <a:t>9</a:t>
            </a:r>
          </a:p>
          <a:p>
            <a:endParaRPr lang="es-CO" dirty="0"/>
          </a:p>
          <a:p>
            <a:r>
              <a:rPr lang="es-CO" dirty="0" smtClean="0"/>
              <a:t>              1 6            8 1 8 7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7 9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7 1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 8</a:t>
            </a:r>
            <a:endParaRPr lang="es-CO" dirty="0"/>
          </a:p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  <a:endParaRPr lang="es-CO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2133600" y="2510971"/>
            <a:ext cx="0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2133600" y="2989943"/>
            <a:ext cx="1030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299416" y="2510971"/>
            <a:ext cx="0" cy="2293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5299416" y="2989943"/>
            <a:ext cx="9852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8723086" y="2510971"/>
            <a:ext cx="14514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8737600" y="3120572"/>
            <a:ext cx="899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355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709685"/>
            <a:ext cx="10798629" cy="1080938"/>
          </a:xfrm>
        </p:spPr>
        <p:txBody>
          <a:bodyPr/>
          <a:lstStyle/>
          <a:p>
            <a:r>
              <a:rPr lang="es-CO" dirty="0" smtClean="0"/>
              <a:t>VAMOS A PRACTICAR LAS DIVISIONES POR UNA CIFRA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>
          <a:xfrm>
            <a:off x="680322" y="2090057"/>
            <a:ext cx="3049702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</a:p>
          <a:p>
            <a:r>
              <a:rPr lang="es-CO" dirty="0"/>
              <a:t> </a:t>
            </a:r>
            <a:r>
              <a:rPr lang="es-CO" dirty="0" smtClean="0"/>
              <a:t>       7 7 8 5 3      </a:t>
            </a:r>
            <a:r>
              <a:rPr lang="es-CO" dirty="0" smtClean="0"/>
              <a:t>7</a:t>
            </a:r>
          </a:p>
          <a:p>
            <a:r>
              <a:rPr lang="es-CO" dirty="0"/>
              <a:t> </a:t>
            </a:r>
            <a:r>
              <a:rPr lang="es-CO" dirty="0" smtClean="0"/>
              <a:t>       0 7                1 1 1 2 1</a:t>
            </a:r>
          </a:p>
          <a:p>
            <a:r>
              <a:rPr lang="es-CO" dirty="0"/>
              <a:t> </a:t>
            </a:r>
            <a:r>
              <a:rPr lang="es-CO" dirty="0" smtClean="0"/>
              <a:t>         0  8</a:t>
            </a:r>
          </a:p>
          <a:p>
            <a:r>
              <a:rPr lang="es-CO" dirty="0"/>
              <a:t> </a:t>
            </a:r>
            <a:r>
              <a:rPr lang="es-CO" dirty="0" smtClean="0"/>
              <a:t>             1 5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1  3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6</a:t>
            </a:r>
            <a:endParaRPr lang="es-CO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>
          <a:xfrm>
            <a:off x="3945470" y="2090057"/>
            <a:ext cx="3063240" cy="3846129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  <a:p>
            <a:r>
              <a:rPr lang="es-CO" dirty="0" smtClean="0"/>
              <a:t>       </a:t>
            </a:r>
            <a:r>
              <a:rPr lang="es-CO" dirty="0" smtClean="0"/>
              <a:t>6 </a:t>
            </a:r>
            <a:r>
              <a:rPr lang="es-CO" dirty="0" smtClean="0"/>
              <a:t>5 5 6 2      </a:t>
            </a:r>
            <a:r>
              <a:rPr lang="es-CO" dirty="0" smtClean="0"/>
              <a:t>8</a:t>
            </a:r>
          </a:p>
          <a:p>
            <a:r>
              <a:rPr lang="es-CO" dirty="0" smtClean="0"/>
              <a:t>          1 5           8 1 9 5</a:t>
            </a:r>
          </a:p>
          <a:p>
            <a:r>
              <a:rPr lang="es-CO" dirty="0"/>
              <a:t> </a:t>
            </a:r>
            <a:r>
              <a:rPr lang="es-CO" dirty="0" smtClean="0"/>
              <a:t>           7 6</a:t>
            </a:r>
          </a:p>
          <a:p>
            <a:r>
              <a:rPr lang="es-CO" dirty="0"/>
              <a:t> </a:t>
            </a:r>
            <a:r>
              <a:rPr lang="es-CO" dirty="0" smtClean="0"/>
              <a:t>              4 2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2</a:t>
            </a:r>
          </a:p>
          <a:p>
            <a:endParaRPr lang="es-CO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>
          <a:xfrm>
            <a:off x="7224156" y="2090057"/>
            <a:ext cx="3070025" cy="3846129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 smtClean="0"/>
              <a:t>   </a:t>
            </a:r>
          </a:p>
          <a:p>
            <a:r>
              <a:rPr lang="es-CO" dirty="0"/>
              <a:t> </a:t>
            </a:r>
            <a:r>
              <a:rPr lang="es-CO" dirty="0" smtClean="0"/>
              <a:t>          8 3 7 9 4     </a:t>
            </a:r>
            <a:r>
              <a:rPr lang="es-CO" dirty="0" smtClean="0"/>
              <a:t>9</a:t>
            </a:r>
          </a:p>
          <a:p>
            <a:endParaRPr lang="es-CO" dirty="0"/>
          </a:p>
          <a:p>
            <a:r>
              <a:rPr lang="es-CO" dirty="0" smtClean="0"/>
              <a:t>              2 7            9 3 1 0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0 9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0 4</a:t>
            </a:r>
            <a:endParaRPr lang="es-CO" dirty="0" smtClean="0"/>
          </a:p>
          <a:p>
            <a:r>
              <a:rPr lang="es-CO" dirty="0"/>
              <a:t> </a:t>
            </a:r>
            <a:r>
              <a:rPr lang="es-CO" dirty="0" smtClean="0"/>
              <a:t>     </a:t>
            </a:r>
            <a:endParaRPr lang="es-CO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2104571" y="2510971"/>
            <a:ext cx="0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2133600" y="2989943"/>
            <a:ext cx="1030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299416" y="2510971"/>
            <a:ext cx="0" cy="2293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5299416" y="2989943"/>
            <a:ext cx="9852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>
            <a:off x="8723086" y="2510971"/>
            <a:ext cx="14514" cy="21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8737600" y="3120572"/>
            <a:ext cx="899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892750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255</TotalTime>
  <Words>747</Words>
  <Application>Microsoft Office PowerPoint</Application>
  <PresentationFormat>Panorámica</PresentationFormat>
  <Paragraphs>238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Berlín</vt:lpstr>
      <vt:lpstr>Presentación de PowerPoint</vt:lpstr>
      <vt:lpstr>CLASE DE MATEMÁTICAS</vt:lpstr>
      <vt:lpstr>VAMOS A PRACTICAR LAS DIVISIONES POR UNA CIFRA</vt:lpstr>
      <vt:lpstr>VAMOS A PRACTICAR LAS DIVISIONES POR UNA CIFRA</vt:lpstr>
      <vt:lpstr>VAMOS A PRACTICAR LAS DIVISIONES POR UNA CIFRA</vt:lpstr>
      <vt:lpstr>VAMOS A PRACTICAR LAS DIVISIONES POR UNA CIFRA</vt:lpstr>
      <vt:lpstr>VAMOS A PRACTICAR LAS DIVISIONES POR UNA CIFRA</vt:lpstr>
      <vt:lpstr>VAMOS A PRACTICAR LAS DIVISIONES POR UNA CIFRA</vt:lpstr>
      <vt:lpstr>VAMOS A PRACTICAR LAS DIVISIONES POR UNA CIFRA</vt:lpstr>
      <vt:lpstr>VAMOS A PRACTICAR LAS DIVISIONES POR UNA CIFRA</vt:lpstr>
      <vt:lpstr>VAMOS A PRACTICAR LAS DIVISIONES POR UNA CIFRA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22</cp:revision>
  <dcterms:created xsi:type="dcterms:W3CDTF">2020-09-01T01:33:18Z</dcterms:created>
  <dcterms:modified xsi:type="dcterms:W3CDTF">2020-08-31T18:10:42Z</dcterms:modified>
</cp:coreProperties>
</file>