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9" r:id="rId2"/>
    <p:sldId id="256" r:id="rId3"/>
    <p:sldId id="261" r:id="rId4"/>
    <p:sldId id="262" r:id="rId5"/>
    <p:sldId id="258" r:id="rId6"/>
    <p:sldId id="269" r:id="rId7"/>
    <p:sldId id="270" r:id="rId8"/>
    <p:sldId id="271" r:id="rId9"/>
    <p:sldId id="272" r:id="rId10"/>
    <p:sldId id="273" r:id="rId11"/>
    <p:sldId id="263" r:id="rId12"/>
    <p:sldId id="278" r:id="rId13"/>
    <p:sldId id="277" r:id="rId14"/>
    <p:sldId id="260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Oración de la Mañana para Niños【¡Leerlo Completo!】▷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7" y="257577"/>
            <a:ext cx="10766738" cy="632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721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7426" y="1009110"/>
            <a:ext cx="10572000" cy="1136085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0000" y="3457525"/>
            <a:ext cx="9687651" cy="434974"/>
          </a:xfrm>
        </p:spPr>
        <p:txBody>
          <a:bodyPr>
            <a:noAutofit/>
          </a:bodyPr>
          <a:lstStyle/>
          <a:p>
            <a:r>
              <a:rPr lang="es-CO" sz="4400" dirty="0" smtClean="0">
                <a:latin typeface="Algerian" panose="04020705040A02060702" pitchFamily="82" charset="0"/>
              </a:rPr>
              <a:t>NÚMEROS PRIMOS Y COMPUESTOS </a:t>
            </a:r>
            <a:endParaRPr lang="es-CO" sz="4400" dirty="0">
              <a:latin typeface="Algerian" panose="04020705040A02060702" pitchFamily="8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754443" y="5639804"/>
            <a:ext cx="5713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https://www.youtube.com/watch?v=fDeLtcjYBq4</a:t>
            </a:r>
          </a:p>
        </p:txBody>
      </p:sp>
    </p:spTree>
    <p:extLst>
      <p:ext uri="{BB962C8B-B14F-4D97-AF65-F5344CB8AC3E}">
        <p14:creationId xmlns:p14="http://schemas.microsoft.com/office/powerpoint/2010/main" val="4245798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ómo identifico un número primo? | Números prim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4" y="285974"/>
            <a:ext cx="11281892" cy="629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15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alerí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3" y="231820"/>
            <a:ext cx="11191741" cy="631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15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UMEROS PRIMOS Super facil - Para principiantes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17" y="280347"/>
            <a:ext cx="11182357" cy="626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243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923" t="29473" r="39578" b="22804"/>
          <a:stretch/>
        </p:blipFill>
        <p:spPr>
          <a:xfrm>
            <a:off x="386366" y="543323"/>
            <a:ext cx="11612430" cy="563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3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29" t="28910" r="39472" b="22804"/>
          <a:stretch/>
        </p:blipFill>
        <p:spPr>
          <a:xfrm>
            <a:off x="489397" y="547105"/>
            <a:ext cx="11295272" cy="584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09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028" t="28722" r="39789" b="22804"/>
          <a:stretch/>
        </p:blipFill>
        <p:spPr>
          <a:xfrm>
            <a:off x="682579" y="296214"/>
            <a:ext cx="11121457" cy="629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44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817" t="35251" r="39789" b="22991"/>
          <a:stretch/>
        </p:blipFill>
        <p:spPr>
          <a:xfrm>
            <a:off x="425001" y="399244"/>
            <a:ext cx="11563714" cy="61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91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240" t="36772" r="40317" b="22991"/>
          <a:stretch/>
        </p:blipFill>
        <p:spPr>
          <a:xfrm>
            <a:off x="296214" y="270456"/>
            <a:ext cx="11748564" cy="619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71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os Numeros primos y compuest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6"/>
          <a:stretch/>
        </p:blipFill>
        <p:spPr bwMode="auto">
          <a:xfrm>
            <a:off x="746975" y="386366"/>
            <a:ext cx="10676586" cy="618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967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4190" t="27971" r="8944" b="8712"/>
          <a:stretch/>
        </p:blipFill>
        <p:spPr>
          <a:xfrm>
            <a:off x="284217" y="347731"/>
            <a:ext cx="11563240" cy="61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24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Números Primos del 1 al 100. Fichas para Primaria con Ejercicio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" t="13218" r="626" b="6710"/>
          <a:stretch/>
        </p:blipFill>
        <p:spPr bwMode="auto">
          <a:xfrm>
            <a:off x="618186" y="502275"/>
            <a:ext cx="11075831" cy="587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769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▷ ARITMÉTICA ◁ – Quinto Grado de Primaria –– 39 Fichas GRAT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t="21095" r="10035"/>
          <a:stretch/>
        </p:blipFill>
        <p:spPr bwMode="auto">
          <a:xfrm>
            <a:off x="440670" y="373488"/>
            <a:ext cx="11431859" cy="611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800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01003" y="4442069"/>
            <a:ext cx="5589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https://www.youtube.com/watch?v=7flhIOffcbk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946466" y="1980058"/>
            <a:ext cx="8299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 smtClean="0"/>
              <a:t>DESARROLLA EL PUNTO 5 DE LA PÁGINA 187 Y OBSERVA LOS DOS VIDEOS:</a:t>
            </a: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3239288" y="3244334"/>
            <a:ext cx="5713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https://www.youtube.com/watch?v=fDeLtcjYBq4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1381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137</TotalTime>
  <Words>30</Words>
  <Application>Microsoft Office PowerPoint</Application>
  <PresentationFormat>Panorámica</PresentationFormat>
  <Paragraphs>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Algerian</vt:lpstr>
      <vt:lpstr>Century Gothic</vt:lpstr>
      <vt:lpstr>Wingdings 2</vt:lpstr>
      <vt:lpstr>Citable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MATEMÁTICAS</dc:title>
  <dc:creator>Felipe Gonzalez</dc:creator>
  <cp:lastModifiedBy>Felipe Gonzalez</cp:lastModifiedBy>
  <cp:revision>10</cp:revision>
  <dcterms:created xsi:type="dcterms:W3CDTF">2020-09-18T00:02:29Z</dcterms:created>
  <dcterms:modified xsi:type="dcterms:W3CDTF">2020-09-18T13:36:13Z</dcterms:modified>
</cp:coreProperties>
</file>