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9" r:id="rId3"/>
    <p:sldId id="257" r:id="rId4"/>
    <p:sldId id="264" r:id="rId5"/>
    <p:sldId id="258" r:id="rId6"/>
    <p:sldId id="259" r:id="rId7"/>
    <p:sldId id="261" r:id="rId8"/>
    <p:sldId id="262" r:id="rId9"/>
    <p:sldId id="265" r:id="rId10"/>
    <p:sldId id="266" r:id="rId11"/>
    <p:sldId id="260" r:id="rId12"/>
    <p:sldId id="263" r:id="rId13"/>
    <p:sldId id="267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ZXH50eigDs" TargetMode="External"/><Relationship Id="rId2" Type="http://schemas.openxmlformats.org/officeDocument/2006/relationships/hyperlink" Target="https://www.youtube.com/watch?v=e0T-BA_dQIY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hJwSbBWUC0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qCp1BvxZxM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TECNOLOGÍA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CO" sz="2800" dirty="0" smtClean="0"/>
              <a:t>INICIO DEL IV PERÍODO, SEPTIEMBRE 10 DE 2020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3923249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7443" y="2779743"/>
            <a:ext cx="9613860" cy="1090788"/>
          </a:xfrm>
        </p:spPr>
        <p:txBody>
          <a:bodyPr/>
          <a:lstStyle/>
          <a:p>
            <a:pPr algn="ctr"/>
            <a:r>
              <a:rPr lang="es-CO" dirty="0" smtClean="0"/>
              <a:t>RECUERDA DIBUJAR Y DECORAR TU SEPARADOR CORRESPONDIENTE AL IV PERÍODO</a:t>
            </a:r>
            <a:endParaRPr lang="es-CO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410338"/>
              </p:ext>
            </p:extLst>
          </p:nvPr>
        </p:nvGraphicFramePr>
        <p:xfrm>
          <a:off x="1030310" y="4095482"/>
          <a:ext cx="9401577" cy="24469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73891"/>
                <a:gridCol w="6327686"/>
              </a:tblGrid>
              <a:tr h="16481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dirty="0" smtClean="0">
                          <a:effectLst/>
                        </a:rPr>
                        <a:t>IV</a:t>
                      </a:r>
                      <a:endParaRPr lang="es-CO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PERIODO</a:t>
                      </a:r>
                      <a:endParaRPr lang="es-C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2400" dirty="0">
                          <a:effectLst/>
                        </a:rPr>
                        <a:t>NUCLEOS TEMATICOS</a:t>
                      </a:r>
                      <a:endParaRPr lang="es-C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988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TECNOLOGÍA</a:t>
                      </a:r>
                      <a:endParaRPr lang="es-CO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 </a:t>
                      </a:r>
                      <a:endParaRPr lang="es-C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2400" dirty="0" smtClean="0">
                          <a:effectLst/>
                        </a:rPr>
                        <a:t>Paint</a:t>
                      </a:r>
                      <a:endParaRPr lang="es-CO" sz="24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2400" dirty="0">
                          <a:effectLst/>
                        </a:rPr>
                        <a:t>Word</a:t>
                      </a:r>
                      <a:endParaRPr lang="es-C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099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468193" y="553792"/>
            <a:ext cx="9414456" cy="1878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VIDEO EXPLICATIVO COMO DIBUJAR CON PAINT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32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https://www.youtube.com/watch?v=e0T-BA_dQIY</a:t>
            </a:r>
            <a:endParaRPr lang="es-CO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32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https://www.youtube.com/watch?v=rZXH50eigDs</a:t>
            </a:r>
            <a:endParaRPr lang="es-CO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 descr="PAINT (CURSO INFORMÁTICA BÁSICA), PARTE 1 - YouTub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93" y="2537139"/>
            <a:ext cx="8796268" cy="40697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4532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arcial # 2 DIBUJAR CON PAINT - ppt video online descargar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6" y="373487"/>
            <a:ext cx="11269014" cy="62076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2776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AIN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74" y="386367"/>
            <a:ext cx="10766738" cy="60659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4529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AIN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75" y="373487"/>
            <a:ext cx="11037194" cy="6091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2554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AIN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54" y="425003"/>
            <a:ext cx="11191741" cy="62333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8238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AIN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32" y="180304"/>
            <a:ext cx="10753859" cy="65167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781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arcial # 2 DIBUJAR CON PAINT - ppt video online descargar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00" y="309093"/>
            <a:ext cx="11062953" cy="6336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2614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Barra de herramientas paint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4"/>
          <a:stretch/>
        </p:blipFill>
        <p:spPr bwMode="auto">
          <a:xfrm>
            <a:off x="850006" y="373487"/>
            <a:ext cx="10715222" cy="6072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207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AIN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8" y="476518"/>
            <a:ext cx="11333408" cy="5769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259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62288" t="54337" r="28547" b="33286"/>
          <a:stretch/>
        </p:blipFill>
        <p:spPr bwMode="auto">
          <a:xfrm>
            <a:off x="850006" y="1532586"/>
            <a:ext cx="10406129" cy="50742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2764665" y="292264"/>
            <a:ext cx="6096000" cy="11866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DIBUJAR LA </a:t>
            </a:r>
            <a:r>
              <a:rPr lang="es-CO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ORUGA: VER EL VIDEO</a:t>
            </a:r>
            <a:r>
              <a:rPr lang="es-C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https://www.youtube.com/watch?v=OhJwSbBWUC0</a:t>
            </a:r>
            <a:endParaRPr lang="es-C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488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61948" t="57960" r="28717" b="30570"/>
          <a:stretch/>
        </p:blipFill>
        <p:spPr bwMode="auto">
          <a:xfrm>
            <a:off x="978794" y="1223492"/>
            <a:ext cx="10444765" cy="54091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3709116" y="253336"/>
            <a:ext cx="6851560" cy="787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DIBUJA EL </a:t>
            </a:r>
            <a:r>
              <a:rPr lang="es-CO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CASTILLO: VER VIDEO</a:t>
            </a:r>
            <a:endParaRPr lang="es-C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https://www.youtube.com/watch?v=eqCp1BvxZxM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060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dirty="0" smtClean="0"/>
              <a:t>DEBES TERMINAR DE ESCRIBRIR LAS DIAPOSITIVAS: 7 Y 8. .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s-CO" sz="2800" dirty="0" smtClean="0"/>
              <a:t>IMPRIMIR Y PEGAR LAS DIAPOSITIVAS: 9, 10 Y 11.</a:t>
            </a:r>
          </a:p>
          <a:p>
            <a:pPr algn="just"/>
            <a:r>
              <a:rPr lang="es-CO" sz="2800" dirty="0" smtClean="0"/>
              <a:t>VER LOS VIDEOS DE LA DIAPOSITIVA 12 Y 13.</a:t>
            </a:r>
          </a:p>
          <a:p>
            <a:pPr algn="just"/>
            <a:r>
              <a:rPr lang="es-CO" sz="2800" dirty="0" smtClean="0"/>
              <a:t>DIBUJAR LA ORUGA Y EL CASTILLO EN PAINT.</a:t>
            </a:r>
          </a:p>
          <a:p>
            <a:pPr algn="just"/>
            <a:r>
              <a:rPr lang="es-CO" sz="2800" dirty="0" smtClean="0"/>
              <a:t>PARA SOCIALIZAR EN LA PRÓXIMA CLASE, COMPARTIENDO PANTALLA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107263520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55</TotalTime>
  <Words>109</Words>
  <Application>Microsoft Office PowerPoint</Application>
  <PresentationFormat>Panorámica</PresentationFormat>
  <Paragraphs>23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Calibri</vt:lpstr>
      <vt:lpstr>Symbol</vt:lpstr>
      <vt:lpstr>Times New Roman</vt:lpstr>
      <vt:lpstr>Trebuchet MS</vt:lpstr>
      <vt:lpstr>Berlín</vt:lpstr>
      <vt:lpstr>CLASE DE TECNOLOGÍA</vt:lpstr>
      <vt:lpstr>RECUERDA DIBUJAR Y DECORAR TU SEPARADOR CORRESPONDIENTE AL IV PERÍODO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DEBES TERMINAR DE ESCRIBRIR LAS DIAPOSITIVAS: 7 Y 8. 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TECNOLOGÍA</dc:title>
  <dc:creator>Felipe Gonzalez</dc:creator>
  <cp:lastModifiedBy>Felipe Gonzalez</cp:lastModifiedBy>
  <cp:revision>5</cp:revision>
  <dcterms:created xsi:type="dcterms:W3CDTF">2020-09-09T15:42:25Z</dcterms:created>
  <dcterms:modified xsi:type="dcterms:W3CDTF">2020-09-09T16:46:17Z</dcterms:modified>
</cp:coreProperties>
</file>