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7" r:id="rId9"/>
    <p:sldId id="272" r:id="rId10"/>
    <p:sldId id="268" r:id="rId11"/>
    <p:sldId id="266" r:id="rId12"/>
    <p:sldId id="271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SOCIALES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DESCUBRIMIENTO DE AMÉRICA: (CRISTÓBAL COLÓN Y MARCO </a:t>
            </a:r>
            <a:r>
              <a:rPr lang="es-CO" smtClean="0"/>
              <a:t>POLO)</a:t>
            </a:r>
          </a:p>
          <a:p>
            <a:pPr algn="ctr"/>
            <a:r>
              <a:rPr lang="es-CO" smtClean="0"/>
              <a:t>ESCRIBE LAS DIAPOSITIVAS 4, 12 Y 13. LAS DEMÁS LAS PUEDES IMPRIMIR, COLOREAR Y PEGAR EN EL CUADERNO.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34455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ristobal colon | Spanish classroom, Spanish lessons, How to speak span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8" y="198975"/>
            <a:ext cx="11269013" cy="645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232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ristobal colon y Americo vespuci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"/>
          <a:stretch/>
        </p:blipFill>
        <p:spPr bwMode="auto">
          <a:xfrm>
            <a:off x="618186" y="406959"/>
            <a:ext cx="10947041" cy="603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45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ristóbal colón,trabajo es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8" y="299067"/>
            <a:ext cx="11346287" cy="609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3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ristóbal colón,trabajo es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4" y="315163"/>
            <a:ext cx="10328856" cy="630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40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ristóbal Colón: biografia, viajes, barcos, muerte, y mucho 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41" y="103236"/>
            <a:ext cx="9182636" cy="664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472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bujos de Cristobal Colon para Colorear | Cristobal colon para niños,  Carabelas de cristobal colon, Cristobal colon dibuj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44" y="224731"/>
            <a:ext cx="8384146" cy="636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23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lon2.jpg (1139×1600) | Actividades en clase, Día de la cultura,  Materiales didactic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94"/>
          <a:stretch/>
        </p:blipFill>
        <p:spPr bwMode="auto">
          <a:xfrm>
            <a:off x="502276" y="206062"/>
            <a:ext cx="11243255" cy="634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66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lon2.jpg (1139×1600) | Actividades en clase, Día de la cultura,  Materiales didactic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19"/>
          <a:stretch/>
        </p:blipFill>
        <p:spPr bwMode="auto">
          <a:xfrm>
            <a:off x="502276" y="296214"/>
            <a:ext cx="11243255" cy="645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172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Excelentes dibujos y rompecabezas del descubrimiento de América 12 de  octubre | Material Educa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6409" t="19891" r="3133" b="23367"/>
          <a:stretch/>
        </p:blipFill>
        <p:spPr>
          <a:xfrm>
            <a:off x="307975" y="160338"/>
            <a:ext cx="11542734" cy="649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0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ristobal Colón - Actilud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158080"/>
            <a:ext cx="11178862" cy="655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271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ikel marco polo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6"/>
          <a:stretch/>
        </p:blipFill>
        <p:spPr bwMode="auto">
          <a:xfrm>
            <a:off x="341908" y="218941"/>
            <a:ext cx="11390746" cy="640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010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Mikel marco polo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271449"/>
            <a:ext cx="11062951" cy="643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353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arco Po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08" y="829501"/>
            <a:ext cx="6616851" cy="531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xplorarile lui Marco Polo (1254 – 1324) - e-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459" y="829501"/>
            <a:ext cx="3810000" cy="531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9201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80</TotalTime>
  <Words>36</Words>
  <Application>Microsoft Office PowerPoint</Application>
  <PresentationFormat>Panorámica</PresentationFormat>
  <Paragraphs>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Berlín</vt:lpstr>
      <vt:lpstr>CLASE DE SOCIALES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6</cp:revision>
  <dcterms:created xsi:type="dcterms:W3CDTF">2020-09-14T14:52:26Z</dcterms:created>
  <dcterms:modified xsi:type="dcterms:W3CDTF">2020-09-14T16:13:02Z</dcterms:modified>
</cp:coreProperties>
</file>