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8" r:id="rId3"/>
    <p:sldId id="287" r:id="rId4"/>
    <p:sldId id="290" r:id="rId5"/>
    <p:sldId id="297" r:id="rId6"/>
    <p:sldId id="294" r:id="rId7"/>
    <p:sldId id="292" r:id="rId8"/>
    <p:sldId id="291" r:id="rId9"/>
    <p:sldId id="296" r:id="rId10"/>
    <p:sldId id="299" r:id="rId11"/>
    <p:sldId id="298" r:id="rId12"/>
    <p:sldId id="295" r:id="rId13"/>
    <p:sldId id="286" r:id="rId1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27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09/09/2020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13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09/09/2020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K0BYx4cS0k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L15iwTu1R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13645" y="165020"/>
            <a:ext cx="10728061" cy="2263258"/>
          </a:xfrm>
        </p:spPr>
        <p:txBody>
          <a:bodyPr rtlCol="0"/>
          <a:lstStyle/>
          <a:p>
            <a:pPr rtl="0"/>
            <a:r>
              <a:rPr lang="es" sz="6600" dirty="0" smtClean="0"/>
              <a:t>¡Bienvenidos, </a:t>
            </a:r>
            <a:r>
              <a:rPr lang="es" sz="6600" dirty="0"/>
              <a:t>estudiantes!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2923504" y="2476917"/>
            <a:ext cx="8422783" cy="1771600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es" dirty="0" smtClean="0"/>
              <a:t>A ESTE IV PERÍODO 2020.</a:t>
            </a:r>
          </a:p>
          <a:p>
            <a:pPr rtl="0"/>
            <a:r>
              <a:rPr lang="es" dirty="0" smtClean="0"/>
              <a:t>Septiembre 10</a:t>
            </a:r>
          </a:p>
          <a:p>
            <a:pPr rtl="0"/>
            <a:r>
              <a:rPr lang="es" dirty="0" smtClean="0"/>
              <a:t>Docente: OLGA LUCÍA QUINTERO NIETO</a:t>
            </a:r>
          </a:p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5003" y="185332"/>
            <a:ext cx="11011436" cy="3691609"/>
          </a:xfrm>
        </p:spPr>
        <p:txBody>
          <a:bodyPr/>
          <a:lstStyle/>
          <a:p>
            <a:r>
              <a:rPr lang="es-CO" dirty="0" smtClean="0"/>
              <a:t>VAMOS A DIBUJAR Y DECORAR EL SEPARADOR.</a:t>
            </a:r>
            <a:br>
              <a:rPr lang="es-CO" dirty="0" smtClean="0"/>
            </a:br>
            <a:r>
              <a:rPr lang="es-CO" dirty="0" smtClean="0"/>
              <a:t>OBSERVA EL VIDEO:</a:t>
            </a:r>
            <a:endParaRPr lang="es-CO" dirty="0"/>
          </a:p>
        </p:txBody>
      </p:sp>
      <p:sp>
        <p:nvSpPr>
          <p:cNvPr id="3" name="Rectángulo 2"/>
          <p:cNvSpPr/>
          <p:nvPr/>
        </p:nvSpPr>
        <p:spPr>
          <a:xfrm>
            <a:off x="1235674" y="3415276"/>
            <a:ext cx="6855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u="sng" dirty="0">
                <a:hlinkClick r:id="rId2"/>
              </a:rPr>
              <a:t>https://www.youtube.com/watch?v=_K0BYx4cS0k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112313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992705"/>
              </p:ext>
            </p:extLst>
          </p:nvPr>
        </p:nvGraphicFramePr>
        <p:xfrm>
          <a:off x="1764406" y="592428"/>
          <a:ext cx="8757633" cy="583413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818565"/>
                <a:gridCol w="5939068"/>
              </a:tblGrid>
              <a:tr h="16668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800" dirty="0" smtClean="0">
                          <a:effectLst/>
                        </a:rPr>
                        <a:t>IV</a:t>
                      </a:r>
                      <a:endParaRPr lang="es-CO" sz="2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PERIODO</a:t>
                      </a:r>
                      <a:endParaRPr lang="es-C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800">
                          <a:effectLst/>
                        </a:rPr>
                        <a:t>NUCLEOS TEMATICOS</a:t>
                      </a:r>
                      <a:endParaRPr lang="es-C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672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SOCIALES </a:t>
                      </a:r>
                      <a:endParaRPr lang="es-C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800" dirty="0">
                          <a:effectLst/>
                        </a:rPr>
                        <a:t>La ciencia histórica y su importancia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800" dirty="0">
                          <a:effectLst/>
                        </a:rPr>
                        <a:t>El descubrimiento de América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800" dirty="0">
                          <a:effectLst/>
                        </a:rPr>
                        <a:t>Consecuencias de la conquista de América</a:t>
                      </a:r>
                      <a:endParaRPr lang="es-C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7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portancia del estudio historic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2" t="-1" b="39928"/>
          <a:stretch/>
        </p:blipFill>
        <p:spPr bwMode="auto">
          <a:xfrm>
            <a:off x="772731" y="230625"/>
            <a:ext cx="10599313" cy="62333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3460122" y="57146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b="1" dirty="0">
                <a:solidFill>
                  <a:srgbClr val="222222"/>
                </a:solidFill>
                <a:latin typeface="arial" panose="020B0604020202020204" pitchFamily="34" charset="0"/>
              </a:rPr>
              <a:t>Lustro</a:t>
            </a: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 o quinquenio: 5 años. ... </a:t>
            </a:r>
            <a:r>
              <a:rPr lang="es-CO" b="1" dirty="0">
                <a:solidFill>
                  <a:srgbClr val="222222"/>
                </a:solidFill>
                <a:latin typeface="arial" panose="020B0604020202020204" pitchFamily="34" charset="0"/>
              </a:rPr>
              <a:t>Década</a:t>
            </a:r>
            <a:r>
              <a:rPr lang="es-CO" dirty="0">
                <a:solidFill>
                  <a:srgbClr val="222222"/>
                </a:solidFill>
                <a:latin typeface="arial" panose="020B0604020202020204" pitchFamily="34" charset="0"/>
              </a:rPr>
              <a:t>: 10 años. Siglo o centuria: 100 años. Milenio: 1.000 años.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8892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rganizadores gráficos | Mind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26" y="187247"/>
            <a:ext cx="9620518" cy="628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32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lase n° 3 línea de tiempo elaboració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0" y="386365"/>
            <a:ext cx="10380372" cy="6091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6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8572" y="296214"/>
            <a:ext cx="9133730" cy="668390"/>
          </a:xfrm>
        </p:spPr>
        <p:txBody>
          <a:bodyPr>
            <a:normAutofit/>
          </a:bodyPr>
          <a:lstStyle/>
          <a:p>
            <a:pPr algn="ctr"/>
            <a:r>
              <a:rPr lang="es-CO" sz="2800" dirty="0" smtClean="0"/>
              <a:t>LAS LÍNEAS DEL TIEMPO:</a:t>
            </a:r>
            <a:endParaRPr lang="es-CO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s-CO" sz="3200" dirty="0" smtClean="0"/>
              <a:t>Nos permiten ordenar los acontecimientos  que ocurren durante nuestra vida. Esta sería una línea del tiempo personal.</a:t>
            </a:r>
          </a:p>
          <a:p>
            <a:pPr marL="45720" indent="0" algn="just">
              <a:buNone/>
            </a:pPr>
            <a:r>
              <a:rPr lang="es-CO" sz="3200" dirty="0" smtClean="0"/>
              <a:t>Pero con ellas también podemos ordenar  períodos de tiempo mucho más extensos y conocer de este modo la vida de nuestros antepasados y la de los primeros pobladores de la tierra.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57967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utorial de tiki tok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7730"/>
            <a:ext cx="10509160" cy="6117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20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ómo hacer una linea de tiempo creativa en Word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5" y="316228"/>
            <a:ext cx="10106651" cy="56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67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367" y="566670"/>
            <a:ext cx="11101588" cy="745664"/>
          </a:xfrm>
        </p:spPr>
        <p:txBody>
          <a:bodyPr/>
          <a:lstStyle/>
          <a:p>
            <a:r>
              <a:rPr lang="es-CO" dirty="0" smtClean="0"/>
              <a:t>VAMOS A CREAR NUESTRA LÍNEA DEL TIEMPO PERSONAL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9023" y="1588931"/>
            <a:ext cx="10538932" cy="4152901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CO" sz="2800" u="sng" dirty="0" smtClean="0">
                <a:hlinkClick r:id="rId2"/>
              </a:rPr>
              <a:t>Observa el video: cómo puedes hacerla de manera creativa:</a:t>
            </a:r>
          </a:p>
          <a:p>
            <a:pPr marL="45720" indent="0">
              <a:buNone/>
            </a:pPr>
            <a:r>
              <a:rPr lang="es-CO" sz="2800" u="sng" dirty="0" smtClean="0">
                <a:hlinkClick r:id="rId2"/>
              </a:rPr>
              <a:t>https</a:t>
            </a:r>
            <a:r>
              <a:rPr lang="es-CO" sz="2800" u="sng" dirty="0">
                <a:hlinkClick r:id="rId2"/>
              </a:rPr>
              <a:t>://www.youtube.com/watch?v=_</a:t>
            </a:r>
            <a:r>
              <a:rPr lang="es-CO" sz="2800" u="sng" dirty="0" smtClean="0">
                <a:hlinkClick r:id="rId2"/>
              </a:rPr>
              <a:t>L15iwTu1R0</a:t>
            </a:r>
            <a:endParaRPr lang="es-CO" sz="2800" u="sng" dirty="0" smtClean="0"/>
          </a:p>
          <a:p>
            <a:pPr marL="45720" indent="0">
              <a:buNone/>
            </a:pPr>
            <a:r>
              <a:rPr lang="es-CO" sz="2800" u="sng" dirty="0"/>
              <a:t>https://www.youtube.com/watch?v=2knAB0n4O90</a:t>
            </a:r>
            <a:endParaRPr lang="es-CO" sz="2800" u="sng" dirty="0" smtClean="0"/>
          </a:p>
          <a:p>
            <a:pPr marL="45720" indent="0">
              <a:buNone/>
            </a:pPr>
            <a:r>
              <a:rPr lang="es-CO" sz="2800" u="sng" smtClean="0"/>
              <a:t>También lo puedes hacer en Word.</a:t>
            </a:r>
            <a:endParaRPr lang="es-CO" sz="2800" u="sng" dirty="0" smtClean="0"/>
          </a:p>
          <a:p>
            <a:pPr marL="45720" indent="0">
              <a:buNone/>
            </a:pPr>
            <a:r>
              <a:rPr lang="es-CO" sz="2800" u="sng" dirty="0" smtClean="0"/>
              <a:t>Con esta actividad obtendrás nota para:  Sociales</a:t>
            </a:r>
            <a:r>
              <a:rPr lang="es-CO" sz="2800" u="sng" smtClean="0"/>
              <a:t>, ética, artes y/o tecnología.</a:t>
            </a:r>
            <a:endParaRPr lang="es-CO" sz="2800" u="sng" dirty="0" smtClean="0"/>
          </a:p>
          <a:p>
            <a:pPr marL="45720" indent="0">
              <a:buNone/>
            </a:pPr>
            <a:r>
              <a:rPr lang="es-CO" sz="2800" u="sng" dirty="0" smtClean="0"/>
              <a:t>Debes socializar en la clase de Sociales el próximo jueves.</a:t>
            </a:r>
            <a:endParaRPr lang="es-CO" sz="2800" u="sng" dirty="0"/>
          </a:p>
          <a:p>
            <a:pPr marL="45720" indent="0">
              <a:buNone/>
            </a:pPr>
            <a:endParaRPr lang="es-CO" sz="2800" dirty="0"/>
          </a:p>
          <a:p>
            <a:pPr marL="4572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848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470" t="34685" r="40208" b="18265"/>
          <a:stretch/>
        </p:blipFill>
        <p:spPr>
          <a:xfrm>
            <a:off x="824248" y="347730"/>
            <a:ext cx="11230377" cy="62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7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inea del tiempo de mi vida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3" y="257577"/>
            <a:ext cx="11475076" cy="64265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78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¡Vamos a tener un año excelente!</a:t>
            </a:r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303</TotalTime>
  <Words>180</Words>
  <Application>Microsoft Office PowerPoint</Application>
  <PresentationFormat>Panorámica</PresentationFormat>
  <Paragraphs>27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</vt:lpstr>
      <vt:lpstr>Cambria</vt:lpstr>
      <vt:lpstr>Symbol</vt:lpstr>
      <vt:lpstr>Times New Roman</vt:lpstr>
      <vt:lpstr>Volver al Escuela 16x9</vt:lpstr>
      <vt:lpstr>¡Bienvenidos, estudiantes!</vt:lpstr>
      <vt:lpstr>VAMOS A DIBUJAR Y DECORAR EL SEPARADOR. OBSERVA EL VIDEO:</vt:lpstr>
      <vt:lpstr>Presentación de PowerPoint</vt:lpstr>
      <vt:lpstr>Presentación de PowerPoint</vt:lpstr>
      <vt:lpstr>Presentación de PowerPoint</vt:lpstr>
      <vt:lpstr>Presentación de PowerPoint</vt:lpstr>
      <vt:lpstr>LAS LÍNEAS DEL TIEMPO:</vt:lpstr>
      <vt:lpstr>Presentación de PowerPoint</vt:lpstr>
      <vt:lpstr>Presentación de PowerPoint</vt:lpstr>
      <vt:lpstr>VAMOS A CREAR NUESTRA LÍNEA DEL TIEMPO PERSONAL</vt:lpstr>
      <vt:lpstr>Presentación de PowerPoint</vt:lpstr>
      <vt:lpstr>Presentación de PowerPoint</vt:lpstr>
      <vt:lpstr>¡Vamos a tener un año excelente!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¡Bienvenidos, estudiantes!</dc:title>
  <dc:creator>Felipe Gonzalez</dc:creator>
  <cp:lastModifiedBy>Felipe Gonzalez</cp:lastModifiedBy>
  <cp:revision>16</cp:revision>
  <dcterms:created xsi:type="dcterms:W3CDTF">2020-09-07T14:28:44Z</dcterms:created>
  <dcterms:modified xsi:type="dcterms:W3CDTF">2020-09-09T15:39:08Z</dcterms:modified>
</cp:coreProperties>
</file>