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88" r:id="rId3"/>
    <p:sldId id="287" r:id="rId4"/>
    <p:sldId id="286" r:id="rId5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274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279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BC8749E-B897-4A08-AC55-9AF3D46A9067}" type="datetime1">
              <a:rPr lang="es-ES" smtClean="0"/>
              <a:t>07/09/2020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BAE14B8-3CC9-472D-9BC5-A84D80684DE2}" type="slidenum">
              <a:rPr lang="es-ES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A7A240-532E-4D21-8E82-EFF80DF9174A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FB667E1-E601-4AAF-B95C-B25720D70A60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0226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4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12488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Forma libre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" name="Forma libre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" name="Forma libre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" name="Forma libre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" name="Forma libre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Forma libre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0" name="Grupo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49" name="Forma libre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50" name="Grupo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Forma libre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Forma libre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3" name="Forma libre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59" name="Forma libre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60" name="Forma libre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61" name="Grupo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Forma libre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0" name="Forma libre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1" name="Forma libre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2" name="Forma libre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3" name="Forma libre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4" name="Forma libre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5" name="Forma libre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6" name="Forma libre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7" name="Forma libre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8" name="Forma libre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9" name="Forma libre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0" name="Forma libre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81" name="Grupo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Forma libre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3" name="Forma libre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4" name="Forma libre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5" name="Forma libre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87" name="Grupo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4" name="Grupo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Forma libre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7" name="Forma libre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8" name="Forma libre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9" name="Grupo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06" name="Grupo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1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2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3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15" name="Forma libre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16" name="Forma libre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grpSp>
        <p:nvGrpSpPr>
          <p:cNvPr id="117" name="Grupo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Forma libre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5" name="Forma libre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6" name="Forma libre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7" name="Forma libre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8" name="Forma libre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9" name="Forma libre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0" name="Forma libre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1" name="Forma libre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2" name="Forma libre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3" name="Forma libre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4" name="Forma libre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5" name="Forma libre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6" name="Forma libre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7" name="Forma libre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8" name="Forma libre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9" name="Forma libre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0" name="Forma libre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1" name="Forma libre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2" name="Forma libre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3" name="Forma libre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4" name="Forma libre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5" name="Forma libre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46" name="Grupo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Forma libre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8" name="Forma libre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9" name="Forma libre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0" name="Forma libre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1" name="Forma libre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2" name="Forma libre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3" name="Forma libre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4" name="Forma libre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5" name="Forma libre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6" name="Forma libre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7" name="Forma libre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8" name="Forma libre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9" name="Forma libre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0" name="Forma libre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1" name="Forma libre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2" name="Forma libre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3" name="Forma libre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4" name="Forma libre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5" name="Forma libre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6" name="Forma libre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7" name="Forma libre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8" name="Forma libre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9" name="Forma libre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0" name="Forma libre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71" name="Grupo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rtlCol="0" anchor="b">
            <a:noAutofit/>
          </a:bodyPr>
          <a:lstStyle>
            <a:lvl1pPr algn="ctr">
              <a:defRPr sz="6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97B06D-FAF7-4837-A922-8EE4AF77DC25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rtlCol="0" anchor="b">
            <a:normAutofit/>
          </a:bodyPr>
          <a:lstStyle>
            <a:lvl1pPr algn="l">
              <a:defRPr sz="52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69DE2B-C639-47B0-862F-B4F39E511745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7CF16F-B155-4BBF-A6D8-1BE5B2A0445D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963DA2-6349-4B77-96D6-A01A17AD62F3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bre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7" name="Forma libre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9" name="Grupo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3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1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2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0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1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2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3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4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5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6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7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8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9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0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1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2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3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4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5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3" name="Grupo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Forma libre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7" name="Forma libre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8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9" name="Forma libre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1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2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3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5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6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7" name="Forma libre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8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5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6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7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8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9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0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1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2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3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4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5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6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7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8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9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0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1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2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3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4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5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6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7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8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9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0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1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2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3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4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5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6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7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8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9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0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1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2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3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4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5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6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7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8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9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0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1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2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3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4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5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6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77" name="Grupo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9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0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1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2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3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4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5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6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7" name="Forma libre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8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9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0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1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2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3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4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5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6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7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8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9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0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1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2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3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4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5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6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7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8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9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0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1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2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3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4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5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6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7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8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9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0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1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2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3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4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5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6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7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8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9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0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1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2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3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4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5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6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7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8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9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0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1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2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3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4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5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6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7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8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9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0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1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2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3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4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5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6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7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8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9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60" name="Grupo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Forma libre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2" name="Forma libre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3" name="Forma libre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4" name="Forma libre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5" name="Forma libre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6" name="Forma libre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7" name="Forma libre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8" name="Forma libre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9" name="Forma libre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0" name="Forma libre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1" name="Forma libre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2" name="Forma libre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3" name="Forma libre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4" name="Forma libre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5" name="Forma libre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6" name="Forma libre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7" name="Forma libre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8" name="Forma libre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9" name="Forma libre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0" name="Forma libre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1" name="Forma libre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2" name="Forma libre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3" name="Forma libre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4" name="Forma libre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Forma libre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Forma libre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7" name="Forma libre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8" name="Forma libre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89" name="Grupo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Forma libre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1" name="Elipse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2" name="Forma libre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3" name="Forma libre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4" name="Forma libre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5" name="Forma libre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6" name="Forma libre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7" name="Forma libre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8" name="Forma libre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9" name="Forma libre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0" name="Forma libre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1" name="Forma libre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2" name="Forma libre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3" name="Forma libre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4" name="Forma libre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5" name="Forma libre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6" name="Forma libre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7" name="Forma libre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8" name="Forma libre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9" name="Forma libre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10" name="Forma libre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311" name="Grupo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Forma libre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3" name="Forma libre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4" name="Forma libre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5" name="Forma libre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6" name="Forma libre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7" name="Forma libre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8" name="Forma libre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9" name="Forma libre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0" name="Forma libre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1" name="Forma libre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2" name="Forma libre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3" name="Forma libre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4" name="Forma libre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5" name="Forma libre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6" name="Forma libre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7" name="Forma libre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8" name="Forma libre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9" name="Forma libre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0" name="Forma libre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1" name="Forma libre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2" name="Forma libre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3" name="Forma libre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4" name="Forma libre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5" name="Forma libre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6" name="Forma libre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7" name="Forma libre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8" name="Forma libre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9" name="Forma libre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0" name="Forma libre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1" name="Forma libre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2" name="Forma libre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3" name="Forma libre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4" name="Forma libre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5" name="Forma libre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6" name="Forma libre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7" name="Forma libre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348" name="Grupo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upo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Forma libre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6" name="Forma libre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7" name="Forma libre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8" name="Forma libre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9" name="Forma libre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0" name="Forma libre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1" name="Forma libre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2" name="Forma libre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3" name="Forma libre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4" name="Forma libre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5" name="Forma libre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6" name="Forma libre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7" name="Forma libre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8" name="Forma libre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9" name="Forma libre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0" name="Forma libre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1" name="Forma libre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2" name="Forma libre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3" name="Forma libre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4" name="Forma libre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5" name="Forma libre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6" name="Forma libre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7" name="Forma libre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8" name="Forma libre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9" name="Forma libre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0" name="Forma libre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1" name="Forma libre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2" name="Forma libre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3" name="Forma libre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4" name="Forma libre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5" name="Forma libre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6" name="Forma libre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7" name="Forma libre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8" name="Forma libre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9" name="Forma libre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0" name="Forma libre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1" name="Forma libre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2" name="Forma libre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3" name="Forma libre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4" name="Forma libre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5" name="Forma libre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6" name="Forma libre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7" name="Forma libre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8" name="Forma libre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9" name="Forma libre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20" name="Forma libre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21" name="Forma libre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0" name="Grupo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Forma libre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7" name="Forma libre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8" name="Forma libre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9" name="Forma libre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0" name="Forma libre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1" name="Forma libre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2" name="Forma libre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3" name="Forma libre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4" name="Forma libre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1" name="Grupo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Forma libre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0" name="Forma libre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1" name="Forma libre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2" name="Forma libre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3" name="Forma libre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4" name="Forma libre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5" name="Forma libre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2" name="Grupo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Forma libre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4" name="Forma libre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5" name="Forma libre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6" name="Forma libre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7" name="Forma libre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8" name="Forma libre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</p:grpSp>
      <p:grpSp>
        <p:nvGrpSpPr>
          <p:cNvPr id="422" name="Grupo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31" name="Grupo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3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4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5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6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7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8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9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40" name="Grupo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rtlCol="0" anchor="ctr">
            <a:normAutofit/>
          </a:bodyPr>
          <a:lstStyle>
            <a:lvl1pPr algn="ctr">
              <a:defRPr sz="60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EAD840-CC89-4953-8786-B81313126E89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6DA38A-E7A6-4E36-8619-DED6D9C2CAAB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F98178-766D-41FC-98F6-A9112B6F0B2E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C18D28-8972-4605-B9E7-B5ED4E30BBE2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886A740-205C-447F-9539-41D837BA45EA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F22389-7569-4F47-ABE4-71BC775B4AB2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9" name="Forma libre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10" name="Grupo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Forma libre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6" name="Grupo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Forma libre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34" name="Grupo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Forma libre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3" name="Grupo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Forma libre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52" name="Grupo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61" name="Grupo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none" baseline="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91B78C07-4183-43AE-82C8-5745B5E01FAD}" type="datetime1">
              <a:rPr lang="es-ES" noProof="0" smtClean="0"/>
              <a:t>07/09/2020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CA8D9AD5-F248-4919-864A-CFD76CC027D6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pos="3840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13645" y="165020"/>
            <a:ext cx="10728061" cy="2263258"/>
          </a:xfrm>
        </p:spPr>
        <p:txBody>
          <a:bodyPr rtlCol="0"/>
          <a:lstStyle/>
          <a:p>
            <a:pPr rtl="0"/>
            <a:r>
              <a:rPr lang="es" sz="6600" dirty="0" smtClean="0"/>
              <a:t>¡Bienvenidos, </a:t>
            </a:r>
            <a:r>
              <a:rPr lang="es" sz="6600" dirty="0"/>
              <a:t>estudiantes!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2923504" y="2476917"/>
            <a:ext cx="8422783" cy="1771600"/>
          </a:xfrm>
        </p:spPr>
        <p:txBody>
          <a:bodyPr rtlCol="0">
            <a:normAutofit fontScale="77500" lnSpcReduction="20000"/>
          </a:bodyPr>
          <a:lstStyle/>
          <a:p>
            <a:pPr rtl="0"/>
            <a:r>
              <a:rPr lang="es" dirty="0" smtClean="0"/>
              <a:t>A ESTE IV PERÍODO 2020.</a:t>
            </a:r>
          </a:p>
          <a:p>
            <a:pPr rtl="0"/>
            <a:r>
              <a:rPr lang="es" dirty="0" smtClean="0"/>
              <a:t>Septiembre 07</a:t>
            </a:r>
          </a:p>
          <a:p>
            <a:pPr rtl="0"/>
            <a:r>
              <a:rPr lang="es" dirty="0" smtClean="0"/>
              <a:t>Docente: OLGA LUCÍA QUINTERO NIETO</a:t>
            </a:r>
          </a:p>
          <a:p>
            <a:pPr rtl="0"/>
            <a:endParaRPr lang="es" dirty="0"/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VAMOS A DIBUJAR Y DECORAR EL SEPARADOR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2313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992705"/>
              </p:ext>
            </p:extLst>
          </p:nvPr>
        </p:nvGraphicFramePr>
        <p:xfrm>
          <a:off x="1764406" y="592428"/>
          <a:ext cx="8757633" cy="583413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2818565"/>
                <a:gridCol w="5939068"/>
              </a:tblGrid>
              <a:tr h="16668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800" dirty="0" smtClean="0">
                          <a:effectLst/>
                        </a:rPr>
                        <a:t>IV</a:t>
                      </a:r>
                      <a:endParaRPr lang="es-CO" sz="2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800" dirty="0">
                          <a:effectLst/>
                        </a:rPr>
                        <a:t>PERIODO</a:t>
                      </a:r>
                      <a:endParaRPr lang="es-C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800">
                          <a:effectLst/>
                        </a:rPr>
                        <a:t>NUCLEOS TEMATICOS</a:t>
                      </a:r>
                      <a:endParaRPr lang="es-CO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672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800" dirty="0">
                          <a:effectLst/>
                        </a:rPr>
                        <a:t>SOCIALES </a:t>
                      </a:r>
                      <a:endParaRPr lang="es-C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2800" dirty="0">
                          <a:effectLst/>
                        </a:rPr>
                        <a:t>La ciencia histórica y su importancia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2800" dirty="0">
                          <a:effectLst/>
                        </a:rPr>
                        <a:t>El descubrimiento de América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2800" dirty="0">
                          <a:effectLst/>
                        </a:rPr>
                        <a:t>Consecuencias de la conquista de América</a:t>
                      </a:r>
                      <a:endParaRPr lang="es-C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770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/>
              <a:t>¡Vamos a tener un año excelente!</a:t>
            </a:r>
            <a:endParaRPr lang="es" dirty="0"/>
          </a:p>
        </p:txBody>
      </p:sp>
    </p:spTree>
    <p:extLst>
      <p:ext uri="{BB962C8B-B14F-4D97-AF65-F5344CB8AC3E}">
        <p14:creationId xmlns:p14="http://schemas.microsoft.com/office/powerpoint/2010/main" val="278717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olver al Escuela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895359_TF02895270" id="{80BE6044-F7D7-46BE-994F-797DF6DB5159}" vid="{C07126F3-C644-4F85-A027-C6EA5F61B8A9}"/>
    </a:ext>
  </a:extLst>
</a:theme>
</file>

<file path=ppt/theme/theme2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Vuelta a la escuela primaria (panorámica)</Template>
  <TotalTime>126</TotalTime>
  <Words>57</Words>
  <Application>Microsoft Office PowerPoint</Application>
  <PresentationFormat>Panorámica</PresentationFormat>
  <Paragraphs>15</Paragraphs>
  <Slides>4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Cambria</vt:lpstr>
      <vt:lpstr>Symbol</vt:lpstr>
      <vt:lpstr>Times New Roman</vt:lpstr>
      <vt:lpstr>Volver al Escuela 16x9</vt:lpstr>
      <vt:lpstr>¡Bienvenidos, estudiantes!</vt:lpstr>
      <vt:lpstr>VAMOS A DIBUJAR Y DECORAR EL SEPARADOR </vt:lpstr>
      <vt:lpstr>Presentación de PowerPoint</vt:lpstr>
      <vt:lpstr>¡Vamos a tener un año excelente!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¡Bienvenidos, estudiantes!</dc:title>
  <dc:creator>Felipe Gonzalez</dc:creator>
  <cp:lastModifiedBy>Felipe Gonzalez</cp:lastModifiedBy>
  <cp:revision>4</cp:revision>
  <dcterms:created xsi:type="dcterms:W3CDTF">2020-09-07T14:28:44Z</dcterms:created>
  <dcterms:modified xsi:type="dcterms:W3CDTF">2020-09-07T17:19:09Z</dcterms:modified>
</cp:coreProperties>
</file>