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RELIGIÓN- ÉTICA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INICIO DEL IV PERÍODO 2020</a:t>
            </a:r>
          </a:p>
          <a:p>
            <a:r>
              <a:rPr lang="es-CO" dirty="0" smtClean="0"/>
              <a:t>SEPTIEMBRE </a:t>
            </a:r>
            <a:r>
              <a:rPr lang="es-CO" dirty="0" smtClean="0"/>
              <a:t>08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82981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DIBUJA Y DECORA EL SEPARADOR </a:t>
            </a:r>
            <a:endParaRPr lang="es-CO" dirty="0"/>
          </a:p>
        </p:txBody>
      </p:sp>
      <p:pic>
        <p:nvPicPr>
          <p:cNvPr id="1026" name="Picture 2" descr="Descargar - Jesús Cristo rodeado por los niños de dibujos animados —  Ilustraci… | Santisima trinidad para niños, Imagenes de niños orando, Temas  biblicos para niños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2"/>
          <a:stretch/>
        </p:blipFill>
        <p:spPr bwMode="auto">
          <a:xfrm>
            <a:off x="5009881" y="218528"/>
            <a:ext cx="6542468" cy="625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360609" y="4360333"/>
            <a:ext cx="4778062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dirty="0" smtClean="0"/>
              <a:t>JESÚS EN NUESTRO MEJOR AMIGO, NUNCA TE OLVIDES DE ÉL…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39192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esus Dios Dios Crucifixión, Christian, Jesus De Dibujos Animados, La Fe  PNG y PSD para Descargar Gratis |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947" y="399245"/>
            <a:ext cx="5897495" cy="589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773247" y="620094"/>
            <a:ext cx="4778062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dirty="0" smtClean="0"/>
              <a:t>RECIBE A JESÚS EN TU CORAZÓN…</a:t>
            </a:r>
            <a:endParaRPr lang="es-CO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73247" y="1305894"/>
            <a:ext cx="4778062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s-CO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66671" y="2814868"/>
            <a:ext cx="4778062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dirty="0" smtClean="0"/>
              <a:t>ESCRIBE LOS TEMAS A DESARROLLAR.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5254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124699"/>
              </p:ext>
            </p:extLst>
          </p:nvPr>
        </p:nvGraphicFramePr>
        <p:xfrm>
          <a:off x="1468192" y="515155"/>
          <a:ext cx="9890974" cy="5847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3320"/>
                <a:gridCol w="6707654"/>
              </a:tblGrid>
              <a:tr h="11408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dirty="0" smtClean="0">
                          <a:effectLst/>
                        </a:rPr>
                        <a:t>IV</a:t>
                      </a:r>
                      <a:endParaRPr lang="es-CO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PERIODO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NUCLEOS TEMATICOS</a:t>
                      </a:r>
                      <a:endParaRPr lang="es-C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061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RELIGION </a:t>
                      </a:r>
                      <a:endParaRPr lang="es-CO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3º</a:t>
                      </a:r>
                      <a:endParaRPr lang="es-CO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 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lang="es-ES" sz="2400" dirty="0">
                          <a:effectLst/>
                        </a:rPr>
                        <a:t>Cátedra de Monseñor Baltasar Álvarez Restrepo 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lang="es-ES" sz="2400" dirty="0">
                          <a:effectLst/>
                        </a:rPr>
                        <a:t>La Iglesia se reúne el domingo para celebrar la Eucaristía 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lang="es-ES" sz="2400" dirty="0">
                          <a:effectLst/>
                        </a:rPr>
                        <a:t>La celebración de los Sacramentos: ministros, signos, lugares, acciones y efectos 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lang="es-ES" sz="2400" dirty="0">
                          <a:effectLst/>
                        </a:rPr>
                        <a:t>La eucaristía en la vida del cristiano 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lang="es-ES" sz="2400" dirty="0">
                          <a:effectLst/>
                        </a:rPr>
                        <a:t>La navidad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8601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10</TotalTime>
  <Words>87</Words>
  <Application>Microsoft Office PowerPoint</Application>
  <PresentationFormat>Panorámica</PresentationFormat>
  <Paragraphs>18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Symbol</vt:lpstr>
      <vt:lpstr>Times New Roman</vt:lpstr>
      <vt:lpstr>Celestial</vt:lpstr>
      <vt:lpstr>CLASE DE RELIGIÓN- ÉTICA</vt:lpstr>
      <vt:lpstr>DIBUJA Y DECORA EL SEPARADOR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RELIGIÓN- ÉTICA</dc:title>
  <dc:creator>Felipe Gonzalez</dc:creator>
  <cp:lastModifiedBy>Felipe Gonzalez</cp:lastModifiedBy>
  <cp:revision>3</cp:revision>
  <dcterms:created xsi:type="dcterms:W3CDTF">2020-09-07T17:01:26Z</dcterms:created>
  <dcterms:modified xsi:type="dcterms:W3CDTF">2020-09-07T17:18:29Z</dcterms:modified>
</cp:coreProperties>
</file>