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RELIGIÓN- ÉTICA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7583" y="4385732"/>
            <a:ext cx="10052542" cy="1405467"/>
          </a:xfrm>
        </p:spPr>
        <p:txBody>
          <a:bodyPr>
            <a:noAutofit/>
          </a:bodyPr>
          <a:lstStyle/>
          <a:p>
            <a:r>
              <a:rPr lang="es-CO" sz="4800" dirty="0" smtClean="0">
                <a:latin typeface="Algerian" panose="04020705040A02060702" pitchFamily="82" charset="0"/>
              </a:rPr>
              <a:t>LA PARÁBOLA DEL SEMBRADOR</a:t>
            </a:r>
            <a:endParaRPr lang="es-CO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5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4589" y="4300254"/>
            <a:ext cx="10776397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VER EL VIDEO: 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 smtClean="0"/>
              <a:t>REALIZA UN DIBUJO ALUSIVO Y ESCRIBE LA ENSEÑANZA QUE TE DEJA LA PARÁBOLA DEL SEMBRADOR, </a:t>
            </a:r>
            <a:br>
              <a:rPr lang="es-CO" dirty="0" smtClean="0"/>
            </a:br>
            <a:r>
              <a:rPr lang="es-CO" dirty="0" smtClean="0"/>
              <a:t>IMPRIMIR Y PEGAR LAS DIAPOSITIVAS 3 Y 4.</a:t>
            </a:r>
            <a:br>
              <a:rPr lang="es-CO" dirty="0" smtClean="0"/>
            </a:br>
            <a:endParaRPr lang="es-CO" dirty="0"/>
          </a:p>
        </p:txBody>
      </p:sp>
      <p:sp>
        <p:nvSpPr>
          <p:cNvPr id="6" name="Rectángulo 5"/>
          <p:cNvSpPr/>
          <p:nvPr/>
        </p:nvSpPr>
        <p:spPr>
          <a:xfrm>
            <a:off x="2794716" y="2394329"/>
            <a:ext cx="7340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dirty="0"/>
              <a:t>youtube.com/</a:t>
            </a:r>
            <a:r>
              <a:rPr lang="es-CO" sz="3200" dirty="0" err="1"/>
              <a:t>watch?v</a:t>
            </a:r>
            <a:r>
              <a:rPr lang="es-CO" sz="3200" dirty="0"/>
              <a:t>=</a:t>
            </a:r>
            <a:r>
              <a:rPr lang="es-CO" sz="3200" dirty="0" err="1"/>
              <a:t>tOjPLPpvDDg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58836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34" t="25152" r="52782" b="24870"/>
          <a:stretch/>
        </p:blipFill>
        <p:spPr>
          <a:xfrm>
            <a:off x="437880" y="244700"/>
            <a:ext cx="11372045" cy="637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6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34" t="24025" r="51091" b="23555"/>
          <a:stretch/>
        </p:blipFill>
        <p:spPr>
          <a:xfrm>
            <a:off x="296215" y="272402"/>
            <a:ext cx="11758410" cy="641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20</TotalTime>
  <Words>13</Words>
  <Application>Microsoft Office PowerPoint</Application>
  <PresentationFormat>Panorámica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Algerian</vt:lpstr>
      <vt:lpstr>Arial</vt:lpstr>
      <vt:lpstr>Calibri</vt:lpstr>
      <vt:lpstr>Calibri Light</vt:lpstr>
      <vt:lpstr>Celestial</vt:lpstr>
      <vt:lpstr>CLASE DE RELIGIÓN- ÉTICA</vt:lpstr>
      <vt:lpstr>VER EL VIDEO:     REALIZA UN DIBUJO ALUSIVO Y ESCRIBE LA ENSEÑANZA QUE TE DEJA LA PARÁBOLA DEL SEMBRADOR,  IMPRIMIR Y PEGAR LAS DIAPOSITIVAS 3 Y 4.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RELIGIÓN- ÉTICA</dc:title>
  <dc:creator>Felipe Gonzalez</dc:creator>
  <cp:lastModifiedBy>Felipe Gonzalez</cp:lastModifiedBy>
  <cp:revision>2</cp:revision>
  <dcterms:created xsi:type="dcterms:W3CDTF">2020-08-31T14:47:56Z</dcterms:created>
  <dcterms:modified xsi:type="dcterms:W3CDTF">2020-08-31T15:08:56Z</dcterms:modified>
</cp:coreProperties>
</file>