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73" r:id="rId4"/>
    <p:sldId id="265" r:id="rId5"/>
    <p:sldId id="269" r:id="rId6"/>
    <p:sldId id="266" r:id="rId7"/>
    <p:sldId id="268" r:id="rId8"/>
    <p:sldId id="281" r:id="rId9"/>
    <p:sldId id="279" r:id="rId10"/>
    <p:sldId id="280" r:id="rId11"/>
    <p:sldId id="288" r:id="rId12"/>
    <p:sldId id="278" r:id="rId13"/>
    <p:sldId id="277" r:id="rId14"/>
    <p:sldId id="282" r:id="rId15"/>
    <p:sldId id="283" r:id="rId16"/>
    <p:sldId id="284" r:id="rId17"/>
    <p:sldId id="285" r:id="rId18"/>
    <p:sldId id="286" r:id="rId19"/>
    <p:sldId id="28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11511678" cy="1117687"/>
          </a:xfrm>
        </p:spPr>
        <p:txBody>
          <a:bodyPr>
            <a:noAutofit/>
          </a:bodyPr>
          <a:lstStyle/>
          <a:p>
            <a:pPr algn="ctr"/>
            <a:r>
              <a:rPr lang="es-CO" sz="5400" dirty="0" smtClean="0">
                <a:latin typeface="Algerian" panose="04020705040A02060702" pitchFamily="82" charset="0"/>
              </a:rPr>
              <a:t>DIVISIONES POR DOS CIFRAS EN EL DIVISOR</a:t>
            </a:r>
            <a:endParaRPr lang="es-CO" sz="5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985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 division pas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4" y="278170"/>
            <a:ext cx="11269014" cy="626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lächelnde kind junge cartoon charakter - Stockfoto - #22019445 -  Bildagentur PantherM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292" y="1146219"/>
            <a:ext cx="2362876" cy="512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383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DIVIDIENDO POR DOS CIFRAS EN EL DIVISOR: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CO" dirty="0" smtClean="0"/>
              <a:t>         1  7  9  3  6     5  4  </a:t>
            </a:r>
          </a:p>
          <a:p>
            <a:r>
              <a:rPr lang="es-CO" dirty="0" smtClean="0"/>
              <a:t>       - 1  6  2            3  3 2</a:t>
            </a:r>
          </a:p>
          <a:p>
            <a:r>
              <a:rPr lang="es-CO" dirty="0" smtClean="0"/>
              <a:t>          0  1 7  3</a:t>
            </a:r>
          </a:p>
          <a:p>
            <a:r>
              <a:rPr lang="es-CO" dirty="0" smtClean="0"/>
              <a:t>            - 1 6  2 </a:t>
            </a:r>
          </a:p>
          <a:p>
            <a:r>
              <a:rPr lang="es-CO" dirty="0" smtClean="0"/>
              <a:t>              0  1 1 6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- 1 0 8</a:t>
            </a:r>
          </a:p>
          <a:p>
            <a:r>
              <a:rPr lang="es-CO" dirty="0" smtClean="0"/>
              <a:t>                   0 0 8  </a:t>
            </a:r>
            <a:endParaRPr lang="es-CO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2434630" y="2992723"/>
            <a:ext cx="19057" cy="2943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2453687" y="3280086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 flipV="1">
            <a:off x="1078061" y="3670481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1113215" y="4288930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1139496" y="5016968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Ejercicios de divisiones para primaria | Ejercicios de divisiones,  Divisiones primaria, Divisiones matemati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" t="9349" r="67219" b="49835"/>
          <a:stretch/>
        </p:blipFill>
        <p:spPr bwMode="auto">
          <a:xfrm>
            <a:off x="5572873" y="3124465"/>
            <a:ext cx="3613444" cy="174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15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1980" y="2336873"/>
            <a:ext cx="7021246" cy="3599316"/>
          </a:xfrm>
        </p:spPr>
        <p:txBody>
          <a:bodyPr>
            <a:normAutofit fontScale="92500" lnSpcReduction="20000"/>
          </a:bodyPr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4 7 9 1 6           6 5</a:t>
            </a:r>
          </a:p>
          <a:p>
            <a:pPr marL="0" indent="0">
              <a:buNone/>
            </a:pPr>
            <a:r>
              <a:rPr lang="es-CO" dirty="0" smtClean="0"/>
              <a:t>                              - 4 5 5 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0 2 4 1             7  3  7</a:t>
            </a:r>
          </a:p>
          <a:p>
            <a:pPr marL="0" indent="0">
              <a:buNone/>
            </a:pPr>
            <a:r>
              <a:rPr lang="es-CO" dirty="0" smtClean="0"/>
              <a:t>                                -   1 9 5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   0 4 6 6</a:t>
            </a: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     - 4 5 5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       0 1 1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            </a:t>
            </a:r>
            <a:endParaRPr lang="es-CO" dirty="0"/>
          </a:p>
          <a:p>
            <a:endParaRPr lang="es-CO" dirty="0" smtClean="0"/>
          </a:p>
          <a:p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V="1">
            <a:off x="3090930" y="3374265"/>
            <a:ext cx="991673" cy="12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V="1">
            <a:off x="2730321" y="4136531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30321" y="488591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Ejercicios de divisiones para primaria | Ejercicios de divisiones,  Divisiones primaria, Divisiones matemati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3" t="9349" r="33295" b="49835"/>
          <a:stretch/>
        </p:blipFill>
        <p:spPr bwMode="auto">
          <a:xfrm>
            <a:off x="7459128" y="3909810"/>
            <a:ext cx="3477296" cy="174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005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5692" y="2340899"/>
            <a:ext cx="7368975" cy="3956870"/>
          </a:xfrm>
        </p:spPr>
        <p:txBody>
          <a:bodyPr>
            <a:normAutofit/>
          </a:bodyPr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1 9 7 4 6      3 7</a:t>
            </a:r>
          </a:p>
          <a:p>
            <a:pPr marL="0" indent="0">
              <a:buNone/>
            </a:pPr>
            <a:r>
              <a:rPr lang="es-CO" dirty="0" smtClean="0"/>
              <a:t>                              - 1 8 5            5  3  3   </a:t>
            </a: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0 1 2 4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-1 1 1</a:t>
            </a:r>
          </a:p>
          <a:p>
            <a:pPr marL="0" indent="0">
              <a:buNone/>
            </a:pPr>
            <a:r>
              <a:rPr lang="es-CO" dirty="0" smtClean="0"/>
              <a:t>                                   0 1 3 6</a:t>
            </a: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     1 1 1 </a:t>
            </a:r>
            <a:endParaRPr lang="es-CO" dirty="0"/>
          </a:p>
          <a:p>
            <a:r>
              <a:rPr lang="es-CO" dirty="0" smtClean="0"/>
              <a:t>                                    0 2 5</a:t>
            </a:r>
          </a:p>
          <a:p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V="1">
            <a:off x="3387144" y="3696237"/>
            <a:ext cx="1056067" cy="12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V="1">
            <a:off x="2756079" y="4608490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Ejercicios de divisiones para primaria | Ejercicios de divisiones,  Divisiones primaria, Divisiones matemati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73" b="50125"/>
          <a:stretch/>
        </p:blipFill>
        <p:spPr bwMode="auto">
          <a:xfrm>
            <a:off x="7828208" y="2399041"/>
            <a:ext cx="3721995" cy="324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cto 10"/>
          <p:cNvCxnSpPr/>
          <p:nvPr/>
        </p:nvCxnSpPr>
        <p:spPr>
          <a:xfrm flipV="1">
            <a:off x="4069725" y="5472286"/>
            <a:ext cx="1056067" cy="12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11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1" y="2336873"/>
            <a:ext cx="6995487" cy="3935138"/>
          </a:xfrm>
        </p:spPr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8 9 1 4 7             3 7 </a:t>
            </a:r>
          </a:p>
          <a:p>
            <a:pPr marL="0" indent="0">
              <a:buNone/>
            </a:pPr>
            <a:r>
              <a:rPr lang="es-CO" dirty="0" smtClean="0"/>
              <a:t>                         - 7 4                     2 4 0 9</a:t>
            </a:r>
          </a:p>
          <a:p>
            <a:pPr marL="0" indent="0">
              <a:buNone/>
            </a:pPr>
            <a:r>
              <a:rPr lang="es-CO" dirty="0" smtClean="0"/>
              <a:t>                           1 5 1               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-1 4 8                                   </a:t>
            </a:r>
          </a:p>
          <a:p>
            <a:pPr marL="0" indent="0">
              <a:buNone/>
            </a:pPr>
            <a:r>
              <a:rPr lang="es-CO" dirty="0" smtClean="0"/>
              <a:t>                            0 0 3 4 7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- 3 3 3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 0  1 4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717442" y="3696237"/>
            <a:ext cx="1068947" cy="12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17442" y="4572000"/>
            <a:ext cx="1300766" cy="8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Ejercicios de divisiones para primaria | Ejercicios de divisiones,  Divisiones primaria, Divisiones matemati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70" r="68890"/>
          <a:stretch/>
        </p:blipFill>
        <p:spPr bwMode="auto">
          <a:xfrm>
            <a:off x="7868992" y="2381219"/>
            <a:ext cx="3453685" cy="327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Conector recto 12"/>
          <p:cNvCxnSpPr/>
          <p:nvPr/>
        </p:nvCxnSpPr>
        <p:spPr>
          <a:xfrm flipV="1">
            <a:off x="3527681" y="5443473"/>
            <a:ext cx="1300766" cy="8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213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2" y="2336873"/>
            <a:ext cx="7085640" cy="4012412"/>
          </a:xfrm>
        </p:spPr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5 6 1 1 9             1 6</a:t>
            </a:r>
          </a:p>
          <a:p>
            <a:pPr marL="0" indent="0">
              <a:buNone/>
            </a:pPr>
            <a:r>
              <a:rPr lang="es-CO" dirty="0" smtClean="0"/>
              <a:t>                         - 4 8                   3 5 0 7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0 </a:t>
            </a:r>
            <a:r>
              <a:rPr lang="es-CO" dirty="0"/>
              <a:t>8</a:t>
            </a:r>
            <a:r>
              <a:rPr lang="es-CO" dirty="0" smtClean="0"/>
              <a:t> 1    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- 8 0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0 1 1 9                         </a:t>
            </a:r>
          </a:p>
          <a:p>
            <a:pPr marL="0" indent="0">
              <a:buNone/>
            </a:pPr>
            <a:r>
              <a:rPr lang="es-CO" dirty="0" smtClean="0"/>
              <a:t>                                  -1 1 2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 0  0 7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V="1">
            <a:off x="2717442" y="3683358"/>
            <a:ext cx="1030310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17442" y="4687910"/>
            <a:ext cx="1519707" cy="8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814034" y="5494986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Ejercicios de divisiones para primaria | Ejercicios de divisiones,  Divisiones primaria, Divisiones matemati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5" t="49570" r="34223" b="5255"/>
          <a:stretch/>
        </p:blipFill>
        <p:spPr bwMode="auto">
          <a:xfrm>
            <a:off x="8255358" y="2569337"/>
            <a:ext cx="3477296" cy="293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18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2" y="2336872"/>
            <a:ext cx="7085640" cy="3985731"/>
          </a:xfrm>
        </p:spPr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6  6  8  2  1          2 9</a:t>
            </a:r>
          </a:p>
          <a:p>
            <a:pPr marL="0" indent="0">
              <a:buNone/>
            </a:pPr>
            <a:r>
              <a:rPr lang="es-CO" dirty="0" smtClean="0"/>
              <a:t>                       - 5  8                    2 3 0 4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0  8 8      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-8 7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0 1  2 1                        </a:t>
            </a:r>
          </a:p>
          <a:p>
            <a:pPr marL="0" indent="0">
              <a:buNone/>
            </a:pPr>
            <a:r>
              <a:rPr lang="es-CO" dirty="0" smtClean="0"/>
              <a:t>                               - 1 1  6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 0 0 5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717442" y="3696237"/>
            <a:ext cx="1300768" cy="10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17442" y="4675031"/>
            <a:ext cx="1300768" cy="214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814034" y="5494986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Ejercicios de divisiones para primaria | Ejercicios de divisiones,  Divisiones primaria, Divisiones matemati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73" t="49966"/>
          <a:stretch/>
        </p:blipFill>
        <p:spPr bwMode="auto">
          <a:xfrm>
            <a:off x="7959146" y="3070390"/>
            <a:ext cx="3721995" cy="325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399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2" y="2336872"/>
            <a:ext cx="7085640" cy="4128321"/>
          </a:xfrm>
        </p:spPr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2 9 7 9 8              3 9</a:t>
            </a:r>
          </a:p>
          <a:p>
            <a:pPr marL="0" indent="0">
              <a:buNone/>
            </a:pPr>
            <a:r>
              <a:rPr lang="es-CO" dirty="0" smtClean="0"/>
              <a:t>                         - 2 7 3                  7 6 4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0 2 4 9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-2 3 4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0 1  5  8                        </a:t>
            </a:r>
          </a:p>
          <a:p>
            <a:pPr marL="0" indent="0">
              <a:buNone/>
            </a:pPr>
            <a:r>
              <a:rPr lang="es-CO" dirty="0" smtClean="0"/>
              <a:t>                                -1  5  6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0  0  2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717442" y="3696237"/>
            <a:ext cx="1300768" cy="10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17442" y="4687910"/>
            <a:ext cx="1712890" cy="8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3210061" y="5505720"/>
            <a:ext cx="1616298" cy="6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▷ Divisiones: cómo hacer divisiones, partes y tipos de una divisió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9" t="51874" r="51249" b="5561"/>
          <a:stretch/>
        </p:blipFill>
        <p:spPr bwMode="auto">
          <a:xfrm>
            <a:off x="6697015" y="3706968"/>
            <a:ext cx="5035639" cy="275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899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2" y="2336872"/>
            <a:ext cx="7085640" cy="4244231"/>
          </a:xfrm>
        </p:spPr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9  9  9  6             4 4 </a:t>
            </a:r>
          </a:p>
          <a:p>
            <a:pPr marL="0" indent="0">
              <a:buNone/>
            </a:pPr>
            <a:r>
              <a:rPr lang="es-CO" dirty="0" smtClean="0"/>
              <a:t>                          -8 8                   2 2 7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1 1 9          </a:t>
            </a:r>
          </a:p>
          <a:p>
            <a:pPr marL="0" indent="0">
              <a:buNone/>
            </a:pPr>
            <a:r>
              <a:rPr lang="es-CO" dirty="0" smtClean="0"/>
              <a:t>                             - 8 8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3 1 6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- 3 0 8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0   0  8                   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717442" y="3696237"/>
            <a:ext cx="1300768" cy="10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17442" y="4685763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814034" y="5494986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▷ Divisiones: cómo hacer divisiones, partes y tipos de una divisió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3" t="51875" r="5795" b="5991"/>
          <a:stretch/>
        </p:blipFill>
        <p:spPr bwMode="auto">
          <a:xfrm>
            <a:off x="6989047" y="3696237"/>
            <a:ext cx="4610636" cy="273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54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1" y="2336872"/>
            <a:ext cx="7304579" cy="4411657"/>
          </a:xfrm>
        </p:spPr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3  9  4  1 0            2 2 </a:t>
            </a:r>
          </a:p>
          <a:p>
            <a:pPr marL="0" indent="0">
              <a:buNone/>
            </a:pPr>
            <a:r>
              <a:rPr lang="es-CO" dirty="0" smtClean="0"/>
              <a:t>                         - 2 2                    1 7 9 1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1 7 4  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-1 5 4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0 2  0  1                  </a:t>
            </a:r>
          </a:p>
          <a:p>
            <a:pPr marL="0" indent="0">
              <a:buNone/>
            </a:pPr>
            <a:r>
              <a:rPr lang="es-CO" dirty="0" smtClean="0"/>
              <a:t>                              - 1  9  8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0  0 3 0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      2 2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4108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717442" y="3696237"/>
            <a:ext cx="1300768" cy="10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17442" y="4685763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814034" y="5494986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▷ Divisiones: cómo hacer divisiones, partes y tipos de una divisió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3" t="51875" r="5795" b="5991"/>
          <a:stretch/>
        </p:blipFill>
        <p:spPr bwMode="auto">
          <a:xfrm>
            <a:off x="6989047" y="3696237"/>
            <a:ext cx="4610636" cy="273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580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2" y="2336872"/>
            <a:ext cx="7343216" cy="4521128"/>
          </a:xfrm>
        </p:spPr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7 9 6 8 7             6 8</a:t>
            </a:r>
          </a:p>
          <a:p>
            <a:pPr marL="0" indent="0">
              <a:buNone/>
            </a:pPr>
            <a:r>
              <a:rPr lang="es-CO" dirty="0" smtClean="0"/>
              <a:t>                         - 6 8                    1 1 7 1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1  1 6 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- 6  8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4 8 8                           </a:t>
            </a:r>
          </a:p>
          <a:p>
            <a:pPr marL="0" indent="0">
              <a:buNone/>
            </a:pPr>
            <a:r>
              <a:rPr lang="es-CO" dirty="0" smtClean="0"/>
              <a:t>                             -  4 7 6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0  1  2 7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    - 6 8</a:t>
            </a:r>
          </a:p>
          <a:p>
            <a:pPr marL="0" indent="0">
              <a:buNone/>
            </a:pP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717442" y="3696237"/>
            <a:ext cx="1300768" cy="10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17442" y="4685763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814034" y="5494986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3825024" y="6276305"/>
            <a:ext cx="1300768" cy="10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836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1" y="2336873"/>
            <a:ext cx="6995487" cy="3599316"/>
          </a:xfrm>
        </p:spPr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3 1 9 1 8            4 3</a:t>
            </a:r>
          </a:p>
          <a:p>
            <a:pPr marL="0" indent="0">
              <a:buNone/>
            </a:pPr>
            <a:r>
              <a:rPr lang="es-CO" dirty="0" smtClean="0"/>
              <a:t>                              </a:t>
            </a:r>
          </a:p>
          <a:p>
            <a:pPr marL="0" indent="0">
              <a:buNone/>
            </a:pPr>
            <a:r>
              <a:rPr lang="es-CO" dirty="0" smtClean="0"/>
              <a:t>                                                                   </a:t>
            </a:r>
          </a:p>
          <a:p>
            <a:pPr marL="0" indent="0">
              <a:buNone/>
            </a:pPr>
            <a:r>
              <a:rPr lang="es-CO" dirty="0" smtClean="0"/>
              <a:t>                                   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704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DIVIDIENDO POR DOS CIFRAS EN EL DIVISOR: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CO" dirty="0" smtClean="0"/>
              <a:t>         2 2 2 4 8          7 2</a:t>
            </a:r>
          </a:p>
          <a:p>
            <a:r>
              <a:rPr lang="es-CO" dirty="0" smtClean="0"/>
              <a:t>        -2 1 6               3 0 9</a:t>
            </a:r>
          </a:p>
          <a:p>
            <a:r>
              <a:rPr lang="es-CO" dirty="0" smtClean="0"/>
              <a:t>         0 0  6 4  8</a:t>
            </a:r>
          </a:p>
          <a:p>
            <a:r>
              <a:rPr lang="es-CO" dirty="0" smtClean="0"/>
              <a:t>                6 4  8</a:t>
            </a:r>
          </a:p>
          <a:p>
            <a:r>
              <a:rPr lang="es-CO" dirty="0" smtClean="0"/>
              <a:t>              </a:t>
            </a:r>
          </a:p>
          <a:p>
            <a:r>
              <a:rPr lang="es-CO" dirty="0" smtClean="0"/>
              <a:t>              0    0   0</a:t>
            </a:r>
          </a:p>
          <a:p>
            <a:r>
              <a:rPr lang="es-CO" dirty="0" smtClean="0"/>
              <a:t>                     </a:t>
            </a:r>
            <a:endParaRPr lang="es-CO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2434630" y="2992723"/>
            <a:ext cx="19057" cy="2943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2453687" y="3280086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arcador de texto 3"/>
          <p:cNvSpPr txBox="1">
            <a:spLocks/>
          </p:cNvSpPr>
          <p:nvPr/>
        </p:nvSpPr>
        <p:spPr>
          <a:xfrm>
            <a:off x="5919878" y="2336871"/>
            <a:ext cx="3876256" cy="3599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 smtClean="0"/>
              <a:t>         1  8  6  7  6     6 1  </a:t>
            </a:r>
          </a:p>
          <a:p>
            <a:r>
              <a:rPr lang="es-CO" dirty="0" smtClean="0"/>
              <a:t>       - </a:t>
            </a:r>
            <a:r>
              <a:rPr lang="es-CO" dirty="0" smtClean="0"/>
              <a:t>1  8  3               3  0  6</a:t>
            </a:r>
            <a:endParaRPr lang="es-CO" dirty="0" smtClean="0"/>
          </a:p>
          <a:p>
            <a:r>
              <a:rPr lang="es-CO" dirty="0" smtClean="0"/>
              <a:t>         </a:t>
            </a:r>
            <a:r>
              <a:rPr lang="es-CO" dirty="0" smtClean="0"/>
              <a:t>0  0  3  7 6</a:t>
            </a:r>
            <a:endParaRPr lang="es-CO" dirty="0" smtClean="0"/>
          </a:p>
          <a:p>
            <a:r>
              <a:rPr lang="es-CO" dirty="0" smtClean="0"/>
              <a:t>            -  </a:t>
            </a:r>
            <a:r>
              <a:rPr lang="es-CO" dirty="0" smtClean="0"/>
              <a:t>  3 6 6</a:t>
            </a:r>
            <a:endParaRPr lang="es-CO" dirty="0" smtClean="0"/>
          </a:p>
          <a:p>
            <a:r>
              <a:rPr lang="es-CO" dirty="0" smtClean="0"/>
              <a:t>                 0 1  0</a:t>
            </a:r>
            <a:endParaRPr lang="es-CO" dirty="0" smtClean="0"/>
          </a:p>
          <a:p>
            <a:r>
              <a:rPr lang="es-CO" dirty="0" smtClean="0"/>
              <a:t>               </a:t>
            </a:r>
          </a:p>
          <a:p>
            <a:r>
              <a:rPr lang="es-CO" dirty="0" smtClean="0"/>
              <a:t>                    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7714445" y="2780219"/>
            <a:ext cx="51515" cy="2712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753081" y="3292967"/>
            <a:ext cx="15178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9886348" y="5497398"/>
            <a:ext cx="815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6310886" y="4288934"/>
            <a:ext cx="1313407" cy="12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6259132" y="3597767"/>
            <a:ext cx="10198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989526" y="3597767"/>
            <a:ext cx="10198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1414800" y="4406990"/>
            <a:ext cx="10198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19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DIVIDIENDO POR DOS CIFRAS EN EL DIVISOR: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CO" dirty="0" smtClean="0"/>
              <a:t>         2 1 3 0 6          5 3</a:t>
            </a:r>
          </a:p>
          <a:p>
            <a:r>
              <a:rPr lang="es-CO" dirty="0" smtClean="0"/>
              <a:t>       - </a:t>
            </a:r>
            <a:r>
              <a:rPr lang="es-CO" dirty="0" smtClean="0"/>
              <a:t>2 1 2               4 0 2</a:t>
            </a:r>
            <a:endParaRPr lang="es-CO" dirty="0" smtClean="0"/>
          </a:p>
          <a:p>
            <a:r>
              <a:rPr lang="es-CO" dirty="0" smtClean="0"/>
              <a:t>          </a:t>
            </a:r>
            <a:r>
              <a:rPr lang="es-CO" dirty="0"/>
              <a:t>0</a:t>
            </a:r>
            <a:r>
              <a:rPr lang="es-CO" dirty="0" smtClean="0"/>
              <a:t> 0 1 0 6</a:t>
            </a:r>
            <a:endParaRPr lang="es-CO" dirty="0" smtClean="0"/>
          </a:p>
          <a:p>
            <a:r>
              <a:rPr lang="es-CO" dirty="0" smtClean="0"/>
              <a:t>            -  </a:t>
            </a:r>
            <a:r>
              <a:rPr lang="es-CO" dirty="0" smtClean="0"/>
              <a:t> 1 0 6</a:t>
            </a:r>
            <a:endParaRPr lang="es-CO" dirty="0" smtClean="0"/>
          </a:p>
          <a:p>
            <a:r>
              <a:rPr lang="es-CO" dirty="0" smtClean="0"/>
              <a:t>              </a:t>
            </a:r>
            <a:r>
              <a:rPr lang="es-CO" dirty="0" smtClean="0"/>
              <a:t>   0  0  0</a:t>
            </a:r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          </a:t>
            </a:r>
            <a:r>
              <a:rPr lang="es-CO" dirty="0" smtClean="0"/>
              <a:t> </a:t>
            </a:r>
            <a:endParaRPr lang="es-CO" dirty="0" smtClean="0"/>
          </a:p>
          <a:p>
            <a:r>
              <a:rPr lang="es-CO" dirty="0" smtClean="0"/>
              <a:t>                     </a:t>
            </a:r>
            <a:endParaRPr lang="es-CO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2434630" y="2992723"/>
            <a:ext cx="19057" cy="2943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2453687" y="3280086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 flipV="1">
            <a:off x="1078061" y="3670481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1113215" y="4288930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arcador de texto 3"/>
          <p:cNvSpPr txBox="1">
            <a:spLocks/>
          </p:cNvSpPr>
          <p:nvPr/>
        </p:nvSpPr>
        <p:spPr>
          <a:xfrm>
            <a:off x="5919878" y="2336871"/>
            <a:ext cx="3876256" cy="3599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 smtClean="0"/>
              <a:t>         4  0  8  1  6     4 5  </a:t>
            </a:r>
          </a:p>
          <a:p>
            <a:r>
              <a:rPr lang="es-CO" dirty="0" smtClean="0"/>
              <a:t>       </a:t>
            </a:r>
            <a:r>
              <a:rPr lang="es-CO" dirty="0" smtClean="0"/>
              <a:t>  0  3  4             9 0 7</a:t>
            </a:r>
            <a:endParaRPr lang="es-CO" dirty="0" smtClean="0"/>
          </a:p>
          <a:p>
            <a:r>
              <a:rPr lang="es-CO" dirty="0" smtClean="0"/>
              <a:t>         </a:t>
            </a:r>
            <a:r>
              <a:rPr lang="es-CO" dirty="0" smtClean="0"/>
              <a:t>    0      1  6</a:t>
            </a:r>
            <a:endParaRPr lang="es-CO" dirty="0" smtClean="0"/>
          </a:p>
          <a:p>
            <a:r>
              <a:rPr lang="es-CO" dirty="0" smtClean="0"/>
              <a:t>            </a:t>
            </a:r>
            <a:r>
              <a:rPr lang="es-CO" dirty="0" smtClean="0"/>
              <a:t>             1</a:t>
            </a:r>
            <a:endParaRPr lang="es-CO" dirty="0" smtClean="0"/>
          </a:p>
          <a:p>
            <a:r>
              <a:rPr lang="es-CO" dirty="0" smtClean="0"/>
              <a:t>              </a:t>
            </a:r>
          </a:p>
          <a:p>
            <a:r>
              <a:rPr lang="es-CO" dirty="0" smtClean="0"/>
              <a:t>               </a:t>
            </a:r>
            <a:r>
              <a:rPr lang="es-CO" dirty="0" smtClean="0"/>
              <a:t> </a:t>
            </a:r>
            <a:endParaRPr lang="es-CO" dirty="0" smtClean="0"/>
          </a:p>
          <a:p>
            <a:r>
              <a:rPr lang="es-CO" dirty="0" smtClean="0"/>
              <a:t>                    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7714445" y="2780219"/>
            <a:ext cx="51515" cy="2712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753081" y="3292967"/>
            <a:ext cx="15178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9886348" y="5497398"/>
            <a:ext cx="815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193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DIVIDIENDO POR DOS CIFRAS EN EL DIVISOR: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CO" dirty="0" smtClean="0"/>
              <a:t>         3 6 0 2 </a:t>
            </a:r>
            <a:r>
              <a:rPr lang="es-CO" dirty="0"/>
              <a:t>3</a:t>
            </a:r>
            <a:r>
              <a:rPr lang="es-CO" dirty="0" smtClean="0"/>
              <a:t>          7 1 </a:t>
            </a:r>
          </a:p>
          <a:p>
            <a:r>
              <a:rPr lang="es-CO" dirty="0" smtClean="0"/>
              <a:t>       - </a:t>
            </a:r>
            <a:r>
              <a:rPr lang="es-CO" dirty="0" smtClean="0"/>
              <a:t>3 5 5               5 0 7</a:t>
            </a:r>
            <a:endParaRPr lang="es-CO" dirty="0" smtClean="0"/>
          </a:p>
          <a:p>
            <a:r>
              <a:rPr lang="es-CO" dirty="0" smtClean="0"/>
              <a:t>        </a:t>
            </a:r>
            <a:r>
              <a:rPr lang="es-CO" dirty="0" smtClean="0"/>
              <a:t> 0  0 5 2  3</a:t>
            </a:r>
            <a:endParaRPr lang="es-CO" dirty="0" smtClean="0"/>
          </a:p>
          <a:p>
            <a:r>
              <a:rPr lang="es-CO" dirty="0" smtClean="0"/>
              <a:t>            -  </a:t>
            </a:r>
            <a:r>
              <a:rPr lang="es-CO" dirty="0" smtClean="0"/>
              <a:t> 4 9 7</a:t>
            </a:r>
            <a:endParaRPr lang="es-CO" dirty="0" smtClean="0"/>
          </a:p>
          <a:p>
            <a:r>
              <a:rPr lang="es-CO" dirty="0" smtClean="0"/>
              <a:t>              </a:t>
            </a:r>
            <a:r>
              <a:rPr lang="es-CO" dirty="0" smtClean="0"/>
              <a:t>   0 2 6</a:t>
            </a:r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         </a:t>
            </a:r>
          </a:p>
          <a:p>
            <a:r>
              <a:rPr lang="es-CO" dirty="0" smtClean="0"/>
              <a:t>                     </a:t>
            </a:r>
            <a:endParaRPr lang="es-CO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2434630" y="2992723"/>
            <a:ext cx="19057" cy="2943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2453687" y="3280086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 flipV="1">
            <a:off x="1078061" y="3670481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1113215" y="4288930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arcador de texto 3"/>
          <p:cNvSpPr txBox="1">
            <a:spLocks/>
          </p:cNvSpPr>
          <p:nvPr/>
        </p:nvSpPr>
        <p:spPr>
          <a:xfrm>
            <a:off x="5919878" y="2336871"/>
            <a:ext cx="3876256" cy="3599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 smtClean="0"/>
              <a:t>        1  2  0  6  5      3 </a:t>
            </a:r>
            <a:r>
              <a:rPr lang="es-CO" dirty="0"/>
              <a:t>9</a:t>
            </a:r>
            <a:r>
              <a:rPr lang="es-CO" dirty="0" smtClean="0"/>
              <a:t>  </a:t>
            </a:r>
          </a:p>
          <a:p>
            <a:r>
              <a:rPr lang="es-CO" dirty="0" smtClean="0"/>
              <a:t>      </a:t>
            </a:r>
            <a:r>
              <a:rPr lang="es-CO" dirty="0" smtClean="0"/>
              <a:t>      0  3  6  5       3 0 9</a:t>
            </a:r>
            <a:endParaRPr lang="es-CO" dirty="0" smtClean="0"/>
          </a:p>
          <a:p>
            <a:r>
              <a:rPr lang="es-CO" dirty="0" smtClean="0"/>
              <a:t>         </a:t>
            </a:r>
            <a:r>
              <a:rPr lang="es-CO" dirty="0" smtClean="0"/>
              <a:t>           1  4</a:t>
            </a:r>
            <a:endParaRPr lang="es-CO" dirty="0" smtClean="0"/>
          </a:p>
          <a:p>
            <a:r>
              <a:rPr lang="es-CO" dirty="0" smtClean="0"/>
              <a:t>            </a:t>
            </a:r>
            <a:r>
              <a:rPr lang="es-CO" dirty="0" smtClean="0"/>
              <a:t>  </a:t>
            </a:r>
            <a:endParaRPr lang="es-CO" dirty="0" smtClean="0"/>
          </a:p>
          <a:p>
            <a:r>
              <a:rPr lang="es-CO" dirty="0" smtClean="0"/>
              <a:t>              </a:t>
            </a:r>
          </a:p>
          <a:p>
            <a:r>
              <a:rPr lang="es-CO" dirty="0" smtClean="0"/>
              <a:t>                </a:t>
            </a:r>
            <a:r>
              <a:rPr lang="es-CO" dirty="0" smtClean="0"/>
              <a:t> </a:t>
            </a:r>
            <a:endParaRPr lang="es-CO" dirty="0" smtClean="0"/>
          </a:p>
          <a:p>
            <a:r>
              <a:rPr lang="es-CO" dirty="0" smtClean="0"/>
              <a:t>                    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7714445" y="2780219"/>
            <a:ext cx="51515" cy="2712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753081" y="3292967"/>
            <a:ext cx="15178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9886348" y="5497398"/>
            <a:ext cx="815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837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DIVIDIENDO POR DOS CIFRAS EN EL DIVISOR: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CO" dirty="0" smtClean="0"/>
              <a:t>         1 2 6 5 9          3 7</a:t>
            </a:r>
          </a:p>
          <a:p>
            <a:r>
              <a:rPr lang="es-CO" dirty="0" smtClean="0"/>
              <a:t>       -  </a:t>
            </a:r>
            <a:r>
              <a:rPr lang="es-CO" dirty="0" smtClean="0"/>
              <a:t>11 1               3 4 2</a:t>
            </a:r>
            <a:endParaRPr lang="es-CO" dirty="0" smtClean="0"/>
          </a:p>
          <a:p>
            <a:r>
              <a:rPr lang="es-CO" dirty="0" smtClean="0"/>
              <a:t>          </a:t>
            </a:r>
            <a:r>
              <a:rPr lang="es-CO" dirty="0" smtClean="0"/>
              <a:t>0 1 5 5</a:t>
            </a:r>
            <a:endParaRPr lang="es-CO" dirty="0" smtClean="0"/>
          </a:p>
          <a:p>
            <a:r>
              <a:rPr lang="es-CO" dirty="0" smtClean="0"/>
              <a:t>            </a:t>
            </a:r>
            <a:r>
              <a:rPr lang="es-CO" dirty="0" smtClean="0"/>
              <a:t>-1 4 8</a:t>
            </a:r>
            <a:endParaRPr lang="es-CO" dirty="0" smtClean="0"/>
          </a:p>
          <a:p>
            <a:r>
              <a:rPr lang="es-CO" dirty="0" smtClean="0"/>
              <a:t>              </a:t>
            </a:r>
            <a:r>
              <a:rPr lang="es-CO" dirty="0" smtClean="0"/>
              <a:t>0  0  7 9</a:t>
            </a:r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          - </a:t>
            </a:r>
            <a:r>
              <a:rPr lang="es-CO" dirty="0" smtClean="0"/>
              <a:t>   7 4</a:t>
            </a:r>
            <a:endParaRPr lang="es-CO" dirty="0" smtClean="0"/>
          </a:p>
          <a:p>
            <a:r>
              <a:rPr lang="es-CO" dirty="0" smtClean="0"/>
              <a:t>                     </a:t>
            </a:r>
            <a:r>
              <a:rPr lang="es-CO" dirty="0" smtClean="0"/>
              <a:t>0  5</a:t>
            </a:r>
            <a:endParaRPr lang="es-CO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2434630" y="2992723"/>
            <a:ext cx="19057" cy="2943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2453687" y="3280086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 flipV="1">
            <a:off x="1078061" y="3670481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1113215" y="4288930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1139496" y="5016968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arcador de texto 3"/>
          <p:cNvSpPr txBox="1">
            <a:spLocks/>
          </p:cNvSpPr>
          <p:nvPr/>
        </p:nvSpPr>
        <p:spPr>
          <a:xfrm>
            <a:off x="5919878" y="2336871"/>
            <a:ext cx="3876256" cy="3599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 smtClean="0"/>
              <a:t>         9  2  5  4  7     6 4  </a:t>
            </a:r>
          </a:p>
          <a:p>
            <a:r>
              <a:rPr lang="es-CO" dirty="0" smtClean="0"/>
              <a:t>       </a:t>
            </a:r>
            <a:r>
              <a:rPr lang="es-CO" dirty="0" smtClean="0"/>
              <a:t>  2  8  5              1 4 4 6</a:t>
            </a:r>
            <a:endParaRPr lang="es-CO" dirty="0" smtClean="0"/>
          </a:p>
          <a:p>
            <a:r>
              <a:rPr lang="es-CO" dirty="0" smtClean="0"/>
              <a:t>         </a:t>
            </a:r>
            <a:r>
              <a:rPr lang="es-CO" dirty="0" smtClean="0"/>
              <a:t>    2  9  4</a:t>
            </a:r>
            <a:endParaRPr lang="es-CO" dirty="0" smtClean="0"/>
          </a:p>
          <a:p>
            <a:r>
              <a:rPr lang="es-CO" dirty="0" smtClean="0"/>
              <a:t>            </a:t>
            </a:r>
            <a:r>
              <a:rPr lang="es-CO" dirty="0" smtClean="0"/>
              <a:t>     3  8  7</a:t>
            </a:r>
            <a:endParaRPr lang="es-CO" dirty="0" smtClean="0"/>
          </a:p>
          <a:p>
            <a:r>
              <a:rPr lang="es-CO" dirty="0" smtClean="0"/>
              <a:t>              </a:t>
            </a:r>
            <a:r>
              <a:rPr lang="es-CO" dirty="0" smtClean="0"/>
              <a:t>       0  3</a:t>
            </a:r>
            <a:endParaRPr lang="es-CO" dirty="0" smtClean="0"/>
          </a:p>
          <a:p>
            <a:r>
              <a:rPr lang="es-CO" dirty="0" smtClean="0"/>
              <a:t>                </a:t>
            </a:r>
            <a:r>
              <a:rPr lang="es-CO" dirty="0" smtClean="0"/>
              <a:t> </a:t>
            </a:r>
            <a:endParaRPr lang="es-CO" dirty="0" smtClean="0"/>
          </a:p>
          <a:p>
            <a:r>
              <a:rPr lang="es-CO" dirty="0" smtClean="0"/>
              <a:t>                    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7714445" y="2780219"/>
            <a:ext cx="51515" cy="2712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753081" y="3292967"/>
            <a:ext cx="15178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9886348" y="5497398"/>
            <a:ext cx="815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75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DIVIDIENDO POR DOS CIFRAS EN EL DIVISOR: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CO" dirty="0" smtClean="0"/>
              <a:t>         5 9 3 2 8          6 8</a:t>
            </a:r>
          </a:p>
          <a:p>
            <a:r>
              <a:rPr lang="es-CO" dirty="0" smtClean="0"/>
              <a:t>       - </a:t>
            </a:r>
            <a:r>
              <a:rPr lang="es-CO" dirty="0" smtClean="0"/>
              <a:t>5 4 4               8  7  2           </a:t>
            </a:r>
            <a:endParaRPr lang="es-CO" dirty="0" smtClean="0"/>
          </a:p>
          <a:p>
            <a:r>
              <a:rPr lang="es-CO" dirty="0" smtClean="0"/>
              <a:t>          </a:t>
            </a:r>
            <a:r>
              <a:rPr lang="es-CO" dirty="0" smtClean="0"/>
              <a:t> 0 4 9 2</a:t>
            </a:r>
            <a:endParaRPr lang="es-CO" dirty="0" smtClean="0"/>
          </a:p>
          <a:p>
            <a:r>
              <a:rPr lang="es-CO" dirty="0" smtClean="0"/>
              <a:t>            - </a:t>
            </a:r>
            <a:r>
              <a:rPr lang="es-CO" dirty="0" smtClean="0"/>
              <a:t>4 7 6</a:t>
            </a:r>
            <a:endParaRPr lang="es-CO" dirty="0" smtClean="0"/>
          </a:p>
          <a:p>
            <a:r>
              <a:rPr lang="es-CO" dirty="0" smtClean="0"/>
              <a:t>              </a:t>
            </a:r>
            <a:r>
              <a:rPr lang="es-CO" dirty="0" smtClean="0"/>
              <a:t>0  1 6 8</a:t>
            </a:r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          - </a:t>
            </a:r>
            <a:r>
              <a:rPr lang="es-CO" dirty="0" smtClean="0"/>
              <a:t>1 3 6</a:t>
            </a:r>
            <a:endParaRPr lang="es-CO" dirty="0" smtClean="0"/>
          </a:p>
          <a:p>
            <a:r>
              <a:rPr lang="es-CO" dirty="0" smtClean="0"/>
              <a:t>                  </a:t>
            </a:r>
            <a:r>
              <a:rPr lang="es-CO" dirty="0" smtClean="0"/>
              <a:t>0  3  2</a:t>
            </a:r>
            <a:endParaRPr lang="es-CO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2434630" y="2992723"/>
            <a:ext cx="19057" cy="2943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2453687" y="3280086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 flipV="1">
            <a:off x="1078061" y="3670481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1113215" y="4288930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1139496" y="5016968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arcador de texto 3"/>
          <p:cNvSpPr txBox="1">
            <a:spLocks/>
          </p:cNvSpPr>
          <p:nvPr/>
        </p:nvSpPr>
        <p:spPr>
          <a:xfrm>
            <a:off x="5919878" y="2336871"/>
            <a:ext cx="3876256" cy="3599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 smtClean="0"/>
              <a:t>         7  4  1  8  5     5 2  </a:t>
            </a:r>
          </a:p>
          <a:p>
            <a:r>
              <a:rPr lang="es-CO" dirty="0" smtClean="0"/>
              <a:t>       - </a:t>
            </a:r>
          </a:p>
          <a:p>
            <a:r>
              <a:rPr lang="es-CO" dirty="0" smtClean="0"/>
              <a:t>         </a:t>
            </a:r>
          </a:p>
          <a:p>
            <a:r>
              <a:rPr lang="es-CO" dirty="0" smtClean="0"/>
              <a:t>            -  </a:t>
            </a:r>
          </a:p>
          <a:p>
            <a:r>
              <a:rPr lang="es-CO" dirty="0" smtClean="0"/>
              <a:t>              </a:t>
            </a:r>
          </a:p>
          <a:p>
            <a:r>
              <a:rPr lang="es-CO" dirty="0" smtClean="0"/>
              <a:t>                - </a:t>
            </a:r>
          </a:p>
          <a:p>
            <a:r>
              <a:rPr lang="es-CO" dirty="0" smtClean="0"/>
              <a:t>                    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7714445" y="2780219"/>
            <a:ext cx="51515" cy="2712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753081" y="3292967"/>
            <a:ext cx="15178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V="1">
            <a:off x="6548764" y="5010260"/>
            <a:ext cx="968063" cy="6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9886348" y="5497398"/>
            <a:ext cx="815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6310886" y="4288930"/>
            <a:ext cx="968076" cy="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6259132" y="3597767"/>
            <a:ext cx="10198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821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DIVIDIENDO POR DOS CIFRAS EN EL DIVISOR: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CO" dirty="0" smtClean="0"/>
              <a:t>         5 3 4 </a:t>
            </a:r>
            <a:r>
              <a:rPr lang="es-CO" dirty="0"/>
              <a:t>9</a:t>
            </a:r>
            <a:r>
              <a:rPr lang="es-CO" dirty="0" smtClean="0"/>
              <a:t> </a:t>
            </a:r>
            <a:r>
              <a:rPr lang="es-CO" dirty="0"/>
              <a:t>4</a:t>
            </a:r>
            <a:r>
              <a:rPr lang="es-CO" dirty="0" smtClean="0"/>
              <a:t>          3 8</a:t>
            </a:r>
          </a:p>
          <a:p>
            <a:r>
              <a:rPr lang="es-CO" dirty="0" smtClean="0"/>
              <a:t>       -             </a:t>
            </a:r>
          </a:p>
          <a:p>
            <a:r>
              <a:rPr lang="es-CO" dirty="0" smtClean="0"/>
              <a:t>          </a:t>
            </a:r>
          </a:p>
          <a:p>
            <a:r>
              <a:rPr lang="es-CO" dirty="0" smtClean="0"/>
              <a:t>            -  </a:t>
            </a:r>
          </a:p>
          <a:p>
            <a:r>
              <a:rPr lang="es-CO" dirty="0" smtClean="0"/>
              <a:t> 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- </a:t>
            </a:r>
          </a:p>
          <a:p>
            <a:r>
              <a:rPr lang="es-CO" dirty="0" smtClean="0"/>
              <a:t>                     </a:t>
            </a:r>
            <a:endParaRPr lang="es-CO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2434630" y="2992723"/>
            <a:ext cx="19057" cy="2943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2453687" y="3280086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 flipV="1">
            <a:off x="1078061" y="3670481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1113215" y="4288930"/>
            <a:ext cx="1165538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1139496" y="5016968"/>
            <a:ext cx="1236110" cy="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arcador de texto 3"/>
          <p:cNvSpPr txBox="1">
            <a:spLocks/>
          </p:cNvSpPr>
          <p:nvPr/>
        </p:nvSpPr>
        <p:spPr>
          <a:xfrm>
            <a:off x="5919878" y="2336871"/>
            <a:ext cx="3876256" cy="3599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 smtClean="0"/>
              <a:t>         8  9  6  4  6     2 4  </a:t>
            </a:r>
          </a:p>
          <a:p>
            <a:r>
              <a:rPr lang="es-CO" dirty="0" smtClean="0"/>
              <a:t>       - </a:t>
            </a:r>
          </a:p>
          <a:p>
            <a:r>
              <a:rPr lang="es-CO" dirty="0" smtClean="0"/>
              <a:t>         </a:t>
            </a:r>
          </a:p>
          <a:p>
            <a:r>
              <a:rPr lang="es-CO" dirty="0" smtClean="0"/>
              <a:t>            -  </a:t>
            </a:r>
          </a:p>
          <a:p>
            <a:r>
              <a:rPr lang="es-CO" dirty="0" smtClean="0"/>
              <a:t>              </a:t>
            </a:r>
          </a:p>
          <a:p>
            <a:r>
              <a:rPr lang="es-CO" dirty="0" smtClean="0"/>
              <a:t>                - </a:t>
            </a:r>
          </a:p>
          <a:p>
            <a:r>
              <a:rPr lang="es-CO" dirty="0" smtClean="0"/>
              <a:t>                    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7714445" y="2780219"/>
            <a:ext cx="51515" cy="2712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753081" y="3292967"/>
            <a:ext cx="15178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V="1">
            <a:off x="6548764" y="5010260"/>
            <a:ext cx="968063" cy="6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9886348" y="5497398"/>
            <a:ext cx="815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6310886" y="4288930"/>
            <a:ext cx="968076" cy="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6259132" y="3597767"/>
            <a:ext cx="10198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275576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536</TotalTime>
  <Words>908</Words>
  <Application>Microsoft Office PowerPoint</Application>
  <PresentationFormat>Panorámica</PresentationFormat>
  <Paragraphs>191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Algerian</vt:lpstr>
      <vt:lpstr>Arial</vt:lpstr>
      <vt:lpstr>Trebuchet MS</vt:lpstr>
      <vt:lpstr>Berlín</vt:lpstr>
      <vt:lpstr>CLASE DE MATEMÁTICAS</vt:lpstr>
      <vt:lpstr>Presentación de PowerPoint</vt:lpstr>
      <vt:lpstr>DIVIDIENDO POR DOS CIFRAS EN EL DIVISOR:</vt:lpstr>
      <vt:lpstr> VAMOS A DIVIDIR POR DOS CIFRAS EN EL DIVISOR</vt:lpstr>
      <vt:lpstr> VAMOS A DIVIDIR POR DOS CIFRAS EN EL DIVISOR</vt:lpstr>
      <vt:lpstr> VAMOS A DIVIDIR POR DOS CIFRAS EN EL DIVISOR</vt:lpstr>
      <vt:lpstr> VAMOS A DIVIDIR POR DOS CIFRAS EN EL DIVISOR</vt:lpstr>
      <vt:lpstr> VAMOS A DIVIDIR POR DOS CIFRAS EN EL DIVISOR</vt:lpstr>
      <vt:lpstr> VAMOS A DIVIDIR POR DOS CIFRAS EN EL DIVISOR</vt:lpstr>
      <vt:lpstr> VAMOS A DIVIDIR POR DOS CIFRAS EN EL DIVISOR</vt:lpstr>
      <vt:lpstr> VAMOS A DIVIDIR POR DOS CIFRAS EN EL DIVISOR</vt:lpstr>
      <vt:lpstr> VAMOS A DIVIDIR POR DOS CIFRAS EN EL DIVISOR</vt:lpstr>
      <vt:lpstr> VAMOS A DIVIDIR POR DOS CIFRAS EN EL DIVISOR</vt:lpstr>
      <vt:lpstr>DIVIDIENDO POR DOS CIFRAS EN EL DIVISOR:</vt:lpstr>
      <vt:lpstr>DIVIDIENDO POR DOS CIFRAS EN EL DIVISOR:</vt:lpstr>
      <vt:lpstr>DIVIDIENDO POR DOS CIFRAS EN EL DIVISOR:</vt:lpstr>
      <vt:lpstr>DIVIDIENDO POR DOS CIFRAS EN EL DIVISOR:</vt:lpstr>
      <vt:lpstr>DIVIDIENDO POR DOS CIFRAS EN EL DIVISOR:</vt:lpstr>
      <vt:lpstr>DIVIDIENDO POR DOS CIFRAS EN EL DIVISOR: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52</cp:revision>
  <dcterms:created xsi:type="dcterms:W3CDTF">2020-09-22T02:10:46Z</dcterms:created>
  <dcterms:modified xsi:type="dcterms:W3CDTF">2020-09-25T15:59:53Z</dcterms:modified>
</cp:coreProperties>
</file>