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69" r:id="rId6"/>
    <p:sldId id="258" r:id="rId7"/>
    <p:sldId id="266" r:id="rId8"/>
    <p:sldId id="268" r:id="rId9"/>
    <p:sldId id="259" r:id="rId10"/>
    <p:sldId id="267" r:id="rId11"/>
    <p:sldId id="261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11511678" cy="1117687"/>
          </a:xfrm>
        </p:spPr>
        <p:txBody>
          <a:bodyPr>
            <a:noAutofit/>
          </a:bodyPr>
          <a:lstStyle/>
          <a:p>
            <a:pPr algn="ctr"/>
            <a:r>
              <a:rPr lang="es-CO" sz="5400" dirty="0" smtClean="0">
                <a:latin typeface="Algerian" panose="04020705040A02060702" pitchFamily="82" charset="0"/>
              </a:rPr>
              <a:t>DIVISIONES POR DOS CIFRAS EN EL DIVISOR</a:t>
            </a:r>
            <a:endParaRPr lang="es-CO" sz="5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985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68117" y="3728124"/>
            <a:ext cx="535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https://www.youtube.com/watch?v=KxPT7y_48sg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568117" y="4429191"/>
            <a:ext cx="5442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https://www.youtube.com/watch?v=NyMLneULGEI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568117" y="3192925"/>
            <a:ext cx="5496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https://www.youtube.com/watch?v=mEqZ_8oZ_H0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80321" y="753228"/>
            <a:ext cx="9609899" cy="1080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 smtClean="0"/>
              <a:t> VAMOS A OBSERVAR LOS VIDEOS CON ATENCIÓN: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2867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 division pas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4" y="278170"/>
            <a:ext cx="11269014" cy="626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ächelnde kind junge cartoon charakter - Stockfoto - #22019445 -  Bildagentur PantherM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292" y="1146219"/>
            <a:ext cx="2362876" cy="512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383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</a:t>
            </a:r>
            <a:r>
              <a:rPr lang="es-CO" dirty="0" smtClean="0"/>
              <a:t>4 3 2               3 6</a:t>
            </a:r>
          </a:p>
          <a:p>
            <a:pPr marL="0" indent="0">
              <a:buNone/>
            </a:pPr>
            <a:r>
              <a:rPr lang="es-CO" dirty="0" smtClean="0"/>
              <a:t>                              - 3 6     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0 7 2                1 2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- 7  2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 0  0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</a:t>
            </a:r>
            <a:r>
              <a:rPr lang="es-CO" dirty="0" smtClean="0"/>
              <a:t>  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           </a:t>
            </a:r>
            <a:endParaRPr lang="es-CO" dirty="0"/>
          </a:p>
          <a:p>
            <a:endParaRPr lang="es-CO" dirty="0" smtClean="0"/>
          </a:p>
          <a:p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3090930" y="3387143"/>
            <a:ext cx="953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V="1">
            <a:off x="2730321" y="4136531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005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3  1  8          2 </a:t>
            </a:r>
            <a:r>
              <a:rPr lang="es-CO" dirty="0" smtClean="0"/>
              <a:t>4</a:t>
            </a:r>
          </a:p>
          <a:p>
            <a:pPr marL="0" indent="0">
              <a:buNone/>
            </a:pPr>
            <a:r>
              <a:rPr lang="es-CO" dirty="0" smtClean="0"/>
              <a:t>                              - 2  4              1 3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0  7  8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 - 7  2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     0  6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          </a:t>
            </a:r>
            <a:endParaRPr lang="es-CO" dirty="0"/>
          </a:p>
          <a:p>
            <a:endParaRPr lang="es-CO" dirty="0" smtClean="0"/>
          </a:p>
          <a:p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3387144" y="3709115"/>
            <a:ext cx="953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V="1">
            <a:off x="2756079" y="4608490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11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ticulo - Magna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1" y="154546"/>
            <a:ext cx="11346287" cy="640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028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9  6  8  7             2 4 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- 9  6                   4 0 3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0  0  8  7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 -</a:t>
            </a:r>
            <a:r>
              <a:rPr lang="es-CO" dirty="0" smtClean="0"/>
              <a:t> 7  2                                   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   1   5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717442" y="3696237"/>
            <a:ext cx="1300768" cy="10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685763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213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9  6  8  7             2 </a:t>
            </a:r>
            <a:r>
              <a:rPr lang="es-CO" dirty="0"/>
              <a:t>3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- 9  2                  4 2 1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</a:t>
            </a:r>
            <a:r>
              <a:rPr lang="es-CO" dirty="0" smtClean="0"/>
              <a:t> 0   4   8                 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- </a:t>
            </a:r>
            <a:r>
              <a:rPr lang="es-CO" dirty="0" smtClean="0"/>
              <a:t> 4   6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dirty="0" smtClean="0"/>
              <a:t>                               </a:t>
            </a:r>
            <a:r>
              <a:rPr lang="es-CO" dirty="0" smtClean="0"/>
              <a:t>  0 2  7                            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   - 2  3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2717442" y="3696237"/>
            <a:ext cx="1300768" cy="10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717442" y="4685763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814034" y="5494986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18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ómo resolver un ejercicio de división de 2 cifras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7" y="244698"/>
            <a:ext cx="11333408" cy="635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568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09899" cy="1080938"/>
          </a:xfrm>
        </p:spPr>
        <p:txBody>
          <a:bodyPr/>
          <a:lstStyle/>
          <a:p>
            <a:pPr algn="ctr"/>
            <a:r>
              <a:rPr lang="es-CO" dirty="0" smtClean="0"/>
              <a:t> VAMOS A DIVIDIR POR DOS CIFRAS EN EL DIVISOR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5  7  3  8            7  </a:t>
            </a:r>
            <a:r>
              <a:rPr lang="es-CO" dirty="0" smtClean="0"/>
              <a:t>3</a:t>
            </a:r>
            <a:r>
              <a:rPr lang="es-CO" dirty="0"/>
              <a:t> </a:t>
            </a:r>
            <a:r>
              <a:rPr lang="es-CO" dirty="0" smtClean="0"/>
              <a:t>                     </a:t>
            </a:r>
            <a:r>
              <a:rPr lang="es-CO" dirty="0" smtClean="0"/>
              <a:t>                                                                    </a:t>
            </a:r>
            <a:endParaRPr lang="es-CO" dirty="0" smtClean="0"/>
          </a:p>
          <a:p>
            <a:r>
              <a:rPr lang="es-CO" dirty="0" smtClean="0"/>
              <a:t>                      -   5  1  1             7 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    0  6  2  8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    -   5  8  4</a:t>
            </a:r>
          </a:p>
          <a:p>
            <a:r>
              <a:rPr lang="es-CO" dirty="0"/>
              <a:t> </a:t>
            </a:r>
            <a:r>
              <a:rPr lang="es-CO" dirty="0" smtClean="0"/>
              <a:t>                               0 4  4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125792" y="2640169"/>
            <a:ext cx="0" cy="3000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5125792" y="3206839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V="1">
            <a:off x="2251656" y="3655453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753932" y="4595610"/>
            <a:ext cx="2215166" cy="10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30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🥇 Divisiones de dos Cifras【Ejemplos y Ejercicios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347457"/>
            <a:ext cx="11075831" cy="616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12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ivisión entre Dos Cifras para Tercer Grado de Primaria – Web 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174595"/>
            <a:ext cx="11294772" cy="643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775420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167</TotalTime>
  <Words>212</Words>
  <Application>Microsoft Office PowerPoint</Application>
  <PresentationFormat>Panorámica</PresentationFormat>
  <Paragraphs>47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Algerian</vt:lpstr>
      <vt:lpstr>Arial</vt:lpstr>
      <vt:lpstr>Trebuchet MS</vt:lpstr>
      <vt:lpstr>Berlín</vt:lpstr>
      <vt:lpstr>CLASE DE MATEMÁTICAS</vt:lpstr>
      <vt:lpstr>Presentación de PowerPoint</vt:lpstr>
      <vt:lpstr>Presentación de PowerPoint</vt:lpstr>
      <vt:lpstr> VAMOS A DIVIDIR POR DOS CIFRAS EN EL DIVISOR</vt:lpstr>
      <vt:lpstr> VAMOS A DIVIDIR POR DOS CIFRAS EN EL DIVISOR</vt:lpstr>
      <vt:lpstr>Presentación de PowerPoint</vt:lpstr>
      <vt:lpstr> VAMOS A DIVIDIR POR DOS CIFRAS EN EL DIVISOR</vt:lpstr>
      <vt:lpstr> VAMOS A DIVIDIR POR DOS CIFRAS EN EL DIVISOR</vt:lpstr>
      <vt:lpstr>Presentación de PowerPoint</vt:lpstr>
      <vt:lpstr> VAMOS A DIVIDIR POR DOS CIFRAS EN EL DIVISOR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15</cp:revision>
  <dcterms:created xsi:type="dcterms:W3CDTF">2020-09-22T02:10:46Z</dcterms:created>
  <dcterms:modified xsi:type="dcterms:W3CDTF">2020-09-22T14:30:14Z</dcterms:modified>
</cp:coreProperties>
</file>