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07/09/2020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5424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8238" y="592428"/>
            <a:ext cx="9431069" cy="1347179"/>
          </a:xfrm>
        </p:spPr>
        <p:txBody>
          <a:bodyPr rtlCol="0"/>
          <a:lstStyle/>
          <a:p>
            <a:pPr rtl="0"/>
            <a:r>
              <a:rPr lang="es-ES" dirty="0" smtClean="0"/>
              <a:t>CLASE DE MATEMÁTICAS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INCIO DEL IV PERÍODO 2020</a:t>
            </a:r>
          </a:p>
          <a:p>
            <a:pPr rtl="0"/>
            <a:r>
              <a:rPr lang="es-ES" dirty="0" smtClean="0"/>
              <a:t>SEPTIEMBRE </a:t>
            </a:r>
            <a:r>
              <a:rPr lang="es-ES" dirty="0" smtClean="0"/>
              <a:t>08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Dibuja y decora tu separador…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Escribe los temas a desarrollar en este IV período</a:t>
            </a:r>
            <a:endParaRPr lang="es-ES" dirty="0"/>
          </a:p>
        </p:txBody>
      </p:sp>
      <p:sp>
        <p:nvSpPr>
          <p:cNvPr id="4" name="Marcador de posición de imagen 3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/>
      </p:sp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-ES" dirty="0" smtClean="0"/>
              <a:t>Leyenda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43610"/>
              </p:ext>
            </p:extLst>
          </p:nvPr>
        </p:nvGraphicFramePr>
        <p:xfrm>
          <a:off x="1408110" y="647700"/>
          <a:ext cx="6629401" cy="45720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133613"/>
                <a:gridCol w="4495788"/>
              </a:tblGrid>
              <a:tr h="576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 smtClean="0">
                          <a:effectLst/>
                        </a:rPr>
                        <a:t>IV</a:t>
                      </a:r>
                      <a:endParaRPr lang="es-CO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PERIODO</a:t>
                      </a:r>
                      <a:endParaRPr lang="es-CO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NUCLEOS TEMÁTICOS</a:t>
                      </a:r>
                      <a:endParaRPr lang="es-C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951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MATEMÁTICAS</a:t>
                      </a:r>
                      <a:endParaRPr lang="es-CO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61595" algn="ctr">
                        <a:lnSpc>
                          <a:spcPct val="112000"/>
                        </a:lnSpc>
                        <a:spcBef>
                          <a:spcPts val="845"/>
                        </a:spcBef>
                        <a:spcAft>
                          <a:spcPts val="0"/>
                        </a:spcAft>
                        <a:tabLst>
                          <a:tab pos="295275" algn="l"/>
                          <a:tab pos="295910" algn="l"/>
                          <a:tab pos="1050925" algn="l"/>
                          <a:tab pos="1505585" algn="l"/>
                        </a:tabLst>
                      </a:pPr>
                      <a:r>
                        <a:rPr lang="es-ES" sz="1800" dirty="0">
                          <a:effectLst/>
                        </a:rPr>
                        <a:t>PENSAMIENTO NUMERICO VARIACIONAL</a:t>
                      </a:r>
                      <a:endParaRPr lang="es-CO" sz="1800" dirty="0">
                        <a:effectLst/>
                      </a:endParaRPr>
                    </a:p>
                    <a:p>
                      <a:pPr marL="342900" marR="61595" lvl="0" indent="-342900">
                        <a:lnSpc>
                          <a:spcPct val="112000"/>
                        </a:lnSpc>
                        <a:spcBef>
                          <a:spcPts val="845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95275" algn="l"/>
                          <a:tab pos="295910" algn="l"/>
                          <a:tab pos="1050925" algn="l"/>
                          <a:tab pos="1505585" algn="l"/>
                        </a:tabLst>
                      </a:pPr>
                      <a:r>
                        <a:rPr lang="es-ES" sz="1800" dirty="0">
                          <a:effectLst/>
                        </a:rPr>
                        <a:t>División</a:t>
                      </a:r>
                      <a:endParaRPr lang="es-CO" sz="1800" dirty="0">
                        <a:effectLst/>
                      </a:endParaRPr>
                    </a:p>
                    <a:p>
                      <a:pPr marL="342900" marR="61595" lvl="0" indent="-342900">
                        <a:lnSpc>
                          <a:spcPct val="112000"/>
                        </a:lnSpc>
                        <a:spcBef>
                          <a:spcPts val="845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95275" algn="l"/>
                          <a:tab pos="295910" algn="l"/>
                          <a:tab pos="1050925" algn="l"/>
                          <a:tab pos="1505585" algn="l"/>
                        </a:tabLst>
                      </a:pPr>
                      <a:r>
                        <a:rPr lang="es-ES" sz="1800" dirty="0">
                          <a:effectLst/>
                        </a:rPr>
                        <a:t>Números primos y compuestos </a:t>
                      </a:r>
                      <a:endParaRPr lang="es-CO" sz="1800" dirty="0">
                        <a:effectLst/>
                      </a:endParaRPr>
                    </a:p>
                    <a:p>
                      <a:pPr marL="342900" marR="61595" lvl="0" indent="-342900">
                        <a:lnSpc>
                          <a:spcPct val="112000"/>
                        </a:lnSpc>
                        <a:spcBef>
                          <a:spcPts val="845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95275" algn="l"/>
                          <a:tab pos="295910" algn="l"/>
                          <a:tab pos="1050925" algn="l"/>
                          <a:tab pos="1505585" algn="l"/>
                        </a:tabLst>
                      </a:pPr>
                      <a:r>
                        <a:rPr lang="es-ES" sz="1800" dirty="0">
                          <a:effectLst/>
                        </a:rPr>
                        <a:t>Fracciones </a:t>
                      </a:r>
                      <a:endParaRPr lang="es-CO" sz="1800" dirty="0">
                        <a:effectLst/>
                      </a:endParaRPr>
                    </a:p>
                    <a:p>
                      <a:pPr marL="348615" marR="344805"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PENSAMIENTO GEOMETRICO Y METRICO</a:t>
                      </a:r>
                      <a:endParaRPr lang="es-CO" sz="1800" dirty="0">
                        <a:effectLst/>
                      </a:endParaRPr>
                    </a:p>
                    <a:p>
                      <a:pPr marL="295910">
                        <a:spcBef>
                          <a:spcPts val="5"/>
                        </a:spcBef>
                        <a:spcAft>
                          <a:spcPts val="0"/>
                        </a:spcAft>
                        <a:tabLst>
                          <a:tab pos="295275" algn="l"/>
                          <a:tab pos="295910" algn="l"/>
                        </a:tabLs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>
                        <a:spcBef>
                          <a:spcPts val="5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295275" algn="l"/>
                          <a:tab pos="295910" algn="l"/>
                        </a:tabLst>
                      </a:pPr>
                      <a:r>
                        <a:rPr lang="es-ES" sz="1800" dirty="0">
                          <a:effectLst/>
                        </a:rPr>
                        <a:t>Área de figuras</a:t>
                      </a:r>
                      <a:r>
                        <a:rPr lang="es-ES" sz="1800" spc="-10" dirty="0">
                          <a:effectLst/>
                        </a:rPr>
                        <a:t> </a:t>
                      </a:r>
                      <a:r>
                        <a:rPr lang="es-ES" sz="1800" dirty="0">
                          <a:effectLst/>
                        </a:rPr>
                        <a:t>planas.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>
                        <a:spcBef>
                          <a:spcPts val="5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295275" algn="l"/>
                          <a:tab pos="295910" algn="l"/>
                        </a:tabLst>
                      </a:pPr>
                      <a:r>
                        <a:rPr lang="es-ES" sz="1800" dirty="0">
                          <a:effectLst/>
                        </a:rPr>
                        <a:t>Otras unidades de medida  (volumen, litro, kilogramo) </a:t>
                      </a:r>
                      <a:endParaRPr lang="es-CO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 </a:t>
                      </a:r>
                      <a:endParaRPr lang="es-CO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presentación para el ámbito educativo de unos niños jugando (ilustración animada, pantalla panorámica)</Template>
  <TotalTime>7</TotalTime>
  <Words>47</Words>
  <Application>Microsoft Office PowerPoint</Application>
  <PresentationFormat>Panorámica</PresentationFormat>
  <Paragraphs>22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Euphemia</vt:lpstr>
      <vt:lpstr>Symbol</vt:lpstr>
      <vt:lpstr>Times New Roman</vt:lpstr>
      <vt:lpstr>Wingdings</vt:lpstr>
      <vt:lpstr>Niños jugando 16x9</vt:lpstr>
      <vt:lpstr>CLASE DE MATEMÁTICAS</vt:lpstr>
      <vt:lpstr>Dibuja y decora tu separador…</vt:lpstr>
      <vt:lpstr>Escribe los temas a desarrollar en este IV período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2</cp:revision>
  <dcterms:created xsi:type="dcterms:W3CDTF">2020-09-07T16:49:51Z</dcterms:created>
  <dcterms:modified xsi:type="dcterms:W3CDTF">2020-09-07T17:17:45Z</dcterms:modified>
</cp:coreProperties>
</file>