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2" r:id="rId2"/>
    <p:sldId id="256" r:id="rId3"/>
    <p:sldId id="273" r:id="rId4"/>
    <p:sldId id="267" r:id="rId5"/>
    <p:sldId id="265" r:id="rId6"/>
    <p:sldId id="268" r:id="rId7"/>
    <p:sldId id="266" r:id="rId8"/>
    <p:sldId id="271" r:id="rId9"/>
    <p:sldId id="26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9462EF3-3C4F-43EE-ACEE-D4B806740EA3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0786BE5-D2A3-4BF0-8B30-D7403E61B3DC}" type="datetimeFigureOut">
              <a:rPr lang="en-US" dirty="0"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ación de la Mañana para Niños【¡Leerlo Completo!】▷ 2020 en 2020 |  Mañanitas para niñas, Oraciones para niños, Oraci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93" y="412123"/>
            <a:ext cx="11397803" cy="5892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63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MATEMÁTICAS: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3200" dirty="0" smtClean="0"/>
              <a:t>LOS PICTOGRAMAS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4054814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57986" y="2898223"/>
            <a:ext cx="8825658" cy="2677648"/>
          </a:xfrm>
        </p:spPr>
        <p:txBody>
          <a:bodyPr/>
          <a:lstStyle/>
          <a:p>
            <a:pPr algn="just"/>
            <a:r>
              <a:rPr lang="es-CO" dirty="0" smtClean="0"/>
              <a:t>Es una tabla que representa información por medio de íconos con un valor determinado.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82631" y="887960"/>
            <a:ext cx="8825658" cy="861420"/>
          </a:xfrm>
        </p:spPr>
        <p:txBody>
          <a:bodyPr>
            <a:noAutofit/>
          </a:bodyPr>
          <a:lstStyle/>
          <a:p>
            <a:pPr algn="ctr"/>
            <a:r>
              <a:rPr lang="es-CO" sz="5400" dirty="0" smtClean="0">
                <a:latin typeface="Algerian" panose="04020705040A02060702" pitchFamily="82" charset="0"/>
              </a:rPr>
              <a:t>EL pictograma</a:t>
            </a:r>
            <a:endParaRPr lang="es-CO" sz="54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13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rafico de barras y pictogramas para niños - Buscar con Goog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37" y="628807"/>
            <a:ext cx="10122794" cy="579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877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OGRAMA. - ppt descarga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90"/>
          <a:stretch/>
        </p:blipFill>
        <p:spPr bwMode="auto">
          <a:xfrm>
            <a:off x="437882" y="296214"/>
            <a:ext cx="11153104" cy="636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54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ráficos estadísticos con Excel y GeoGebra - Monografias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53" y="528034"/>
            <a:ext cx="9607230" cy="581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191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ogramas - Aprendo en Línea - ESTUDIANTE. Currículum Nacional.  Ministerio de Educació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78"/>
          <a:stretch/>
        </p:blipFill>
        <p:spPr bwMode="auto">
          <a:xfrm>
            <a:off x="291458" y="358327"/>
            <a:ext cx="11376802" cy="582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59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3437" y="877486"/>
            <a:ext cx="8460983" cy="2698249"/>
          </a:xfrm>
        </p:spPr>
        <p:txBody>
          <a:bodyPr/>
          <a:lstStyle/>
          <a:p>
            <a:pPr algn="just"/>
            <a:r>
              <a:rPr lang="es-CO" dirty="0" smtClean="0"/>
              <a:t>AHORA VAMOS A DESARROLLAR LAS  ACTIVIDADES PROPUESTAS EN EL TEXTO GUÍA PÁGINAS: 166 Y </a:t>
            </a:r>
            <a:r>
              <a:rPr lang="es-CO" dirty="0" smtClean="0"/>
              <a:t>167. Enviar las evidencias al correo.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12618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Material de Isaac para Educacion Especial: ¿QUE ES LA PAZ? PICTOGRAMA,  FRASES Y POWER POINT | Dia de la paz, Educación para la paz, Pa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31" y="408729"/>
            <a:ext cx="9890973" cy="618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4938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151</TotalTime>
  <Words>46</Words>
  <Application>Microsoft Office PowerPoint</Application>
  <PresentationFormat>Panorámica</PresentationFormat>
  <Paragraphs>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Algerian</vt:lpstr>
      <vt:lpstr>Arial</vt:lpstr>
      <vt:lpstr>Century Gothic</vt:lpstr>
      <vt:lpstr>Wingdings 3</vt:lpstr>
      <vt:lpstr>Sala de reuniones Ion</vt:lpstr>
      <vt:lpstr>Presentación de PowerPoint</vt:lpstr>
      <vt:lpstr>CLASE DE MATEMÁTICAS:</vt:lpstr>
      <vt:lpstr>Es una tabla que representa información por medio de íconos con un valor determinado.</vt:lpstr>
      <vt:lpstr>Presentación de PowerPoint</vt:lpstr>
      <vt:lpstr>Presentación de PowerPoint</vt:lpstr>
      <vt:lpstr>Presentación de PowerPoint</vt:lpstr>
      <vt:lpstr>Presentación de PowerPoint</vt:lpstr>
      <vt:lpstr>AHORA VAMOS A DESARROLLAR LAS  ACTIVIDADES PROPUESTAS EN EL TEXTO GUÍA PÁGINAS: 166 Y 167. Enviar las evidencias al correo.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MATEMÁTICAS:</dc:title>
  <dc:creator>Felipe Gonzalez</dc:creator>
  <cp:lastModifiedBy>Felipe Gonzalez</cp:lastModifiedBy>
  <cp:revision>10</cp:revision>
  <dcterms:created xsi:type="dcterms:W3CDTF">2020-09-09T21:54:22Z</dcterms:created>
  <dcterms:modified xsi:type="dcterms:W3CDTF">2020-09-11T16:13:14Z</dcterms:modified>
</cp:coreProperties>
</file>