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77" r:id="rId5"/>
    <p:sldId id="278" r:id="rId6"/>
    <p:sldId id="279" r:id="rId7"/>
    <p:sldId id="257" r:id="rId8"/>
    <p:sldId id="258" r:id="rId9"/>
    <p:sldId id="275" r:id="rId10"/>
    <p:sldId id="281" r:id="rId11"/>
    <p:sldId id="276" r:id="rId12"/>
    <p:sldId id="280" r:id="rId1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0463E3E-711E-4F58-8AE0-DC61FACDBF99}" type="datetime1">
              <a:rPr lang="es-ES" smtClean="0"/>
              <a:t>08/09/2020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DEB00-82B1-401B-8941-0136CEB769BF}" type="datetime1">
              <a:rPr lang="es-ES" smtClean="0"/>
              <a:pPr/>
              <a:t>08/09/2020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2952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5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73556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1958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363CB7-5045-4CEF-B79F-27107AB243FE}" type="datetime1">
              <a:rPr lang="es-ES" smtClean="0"/>
              <a:t>08/09/2020</a:t>
            </a:fld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89DCFD-D8F9-414E-9E96-7D491AABB19D}" type="datetime1">
              <a:rPr lang="es-ES" noProof="0" smtClean="0"/>
              <a:t>08/09/2020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BDC470-416A-4546-A563-4B4E55AB4D83}" type="datetime1">
              <a:rPr lang="es-ES" noProof="0" smtClean="0"/>
              <a:t>08/09/2020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FC4896-5E98-4568-A150-68B4B98096D1}" type="datetime1">
              <a:rPr lang="es-ES" noProof="0" smtClean="0"/>
              <a:t>08/09/2020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66EFE2-9FD9-4DB0-985D-5B493B715C4B}" type="datetime1">
              <a:rPr lang="es-ES" noProof="0" smtClean="0"/>
              <a:t>08/09/2020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rtl="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B72A82-7894-4BC5-A8EB-CEEDC3F58109}" type="datetime1">
              <a:rPr lang="es-ES" noProof="0" smtClean="0"/>
              <a:t>08/09/2020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2" name="Marcador de posición de imagen 11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D700C6-E75F-4D68-A30E-3C7F7C317FC4}" type="datetime1">
              <a:rPr lang="es-ES" noProof="0" smtClean="0"/>
              <a:t>08/09/2020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Marcador de posición de texto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 rtl="0"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nco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smtClean="0"/>
              <a:t>Haga clic para modificar el estilo de título del patrón</a:t>
            </a:r>
            <a:endParaRPr lang="es" dirty="0"/>
          </a:p>
        </p:txBody>
      </p:sp>
      <p:sp>
        <p:nvSpPr>
          <p:cNvPr id="8" name="Forma libre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9" name="Marcador de posición de imagen 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0" name="Forma libre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1" name="Marcador de posición de imagen 1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Forma libre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Forma libre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1" name="Marcador de posición de imagen 2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4880ED-3A1F-41D7-8E0F-3E84A3671A68}" type="datetime1">
              <a:rPr lang="es-ES" noProof="0" smtClean="0"/>
              <a:t>08/09/2020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EEDA9D-402E-447F-8608-B13BDCE806AF}" type="datetime1">
              <a:rPr lang="es-ES" noProof="0" smtClean="0"/>
              <a:t>08/09/2020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</a:t>
            </a:r>
            <a:r>
              <a:rPr lang="es-ES" noProof="0" dirty="0"/>
              <a:t>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414C5AF-B895-40B7-9EF1-1A87E3FED2CF}" type="datetime1">
              <a:rPr lang="es-ES" noProof="0" smtClean="0"/>
              <a:t>08/09/2020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bujos Animados Dibujados A Mano Iglesia Jesus Kid Ilustración, Jesucristo,  Planta, Verde PNG y PSD para Descargar Gratis | Png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6" y="146784"/>
            <a:ext cx="4062185" cy="652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3"/>
          <a:srcRect l="4922" t="27305" r="84895" b="33258"/>
          <a:stretch/>
        </p:blipFill>
        <p:spPr bwMode="auto">
          <a:xfrm rot="5400000">
            <a:off x="4772534" y="-342737"/>
            <a:ext cx="6522576" cy="75016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6427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4757" t="24753" r="64019" b="31173"/>
          <a:stretch/>
        </p:blipFill>
        <p:spPr bwMode="auto">
          <a:xfrm rot="5400000">
            <a:off x="3647728" y="-2691679"/>
            <a:ext cx="4824537" cy="10441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2037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886" t="31373" r="80657" b="29060"/>
          <a:stretch/>
        </p:blipFill>
        <p:spPr bwMode="auto">
          <a:xfrm rot="5400000">
            <a:off x="3863752" y="-2907704"/>
            <a:ext cx="4536504" cy="111612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8905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CLASE DE ESPAÑOL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INICIO IV PERÍODO 2020</a:t>
            </a:r>
          </a:p>
          <a:p>
            <a:pPr rtl="0"/>
            <a:r>
              <a:rPr lang="es-ES" dirty="0" smtClean="0"/>
              <a:t>SEPTIEMBRE 09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es-ES" dirty="0" smtClean="0"/>
              <a:t>Dibuja y decora el separador del IV período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802596" y="2362200"/>
            <a:ext cx="6415608" cy="914400"/>
          </a:xfrm>
        </p:spPr>
        <p:txBody>
          <a:bodyPr rtlCol="0"/>
          <a:lstStyle/>
          <a:p>
            <a:pPr rtl="0"/>
            <a:r>
              <a:rPr lang="es-ES" dirty="0" smtClean="0"/>
              <a:t>ESCRIBE LOS TEMAS A DESARROLLAR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244698"/>
              </p:ext>
            </p:extLst>
          </p:nvPr>
        </p:nvGraphicFramePr>
        <p:xfrm>
          <a:off x="1559496" y="332656"/>
          <a:ext cx="9406258" cy="466511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027319"/>
                <a:gridCol w="6378939"/>
              </a:tblGrid>
              <a:tr h="4665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200" dirty="0" smtClean="0">
                          <a:effectLst/>
                        </a:rPr>
                        <a:t>IV</a:t>
                      </a:r>
                      <a:r>
                        <a:rPr lang="es-CO" sz="1200" baseline="0" dirty="0" smtClean="0">
                          <a:effectLst/>
                        </a:rPr>
                        <a:t> </a:t>
                      </a:r>
                      <a:endParaRPr lang="es-CO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PERIODO</a:t>
                      </a:r>
                      <a:endParaRPr lang="es-C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NUCLEOS TEMATICOS</a:t>
                      </a:r>
                      <a:endParaRPr lang="es-C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98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ESPAÑOL</a:t>
                      </a:r>
                      <a:endParaRPr lang="es-C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endParaRPr lang="es-CO" sz="1000" dirty="0">
                        <a:effectLst/>
                      </a:endParaRP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El  teatro </a:t>
                      </a:r>
                      <a:endParaRPr lang="es-CO" sz="1800" dirty="0">
                        <a:effectLst/>
                      </a:endParaRP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El informe</a:t>
                      </a:r>
                      <a:endParaRPr lang="es-CO" sz="1800" dirty="0">
                        <a:effectLst/>
                      </a:endParaRP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El resumen </a:t>
                      </a:r>
                      <a:endParaRPr lang="es-CO" sz="1800" dirty="0">
                        <a:effectLst/>
                      </a:endParaRP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La entrevista</a:t>
                      </a:r>
                      <a:endParaRPr lang="es-CO" sz="1800" dirty="0">
                        <a:effectLst/>
                      </a:endParaRP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El cine</a:t>
                      </a:r>
                      <a:endParaRPr lang="es-CO" sz="1800" dirty="0">
                        <a:effectLst/>
                      </a:endParaRP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El párrafo (libro y plan)</a:t>
                      </a:r>
                      <a:endParaRPr lang="es-CO" sz="1800" dirty="0">
                        <a:effectLst/>
                      </a:endParaRP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La </a:t>
                      </a:r>
                      <a:r>
                        <a:rPr lang="es-ES" sz="1800" dirty="0" smtClean="0">
                          <a:effectLst/>
                        </a:rPr>
                        <a:t>entonación</a:t>
                      </a:r>
                    </a:p>
                    <a:p>
                      <a:pPr marL="342900" lvl="0" indent="-342900" algn="just">
                        <a:spcBef>
                          <a:spcPts val="32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 smtClean="0">
                          <a:effectLst/>
                        </a:rPr>
                        <a:t>El</a:t>
                      </a:r>
                      <a:r>
                        <a:rPr lang="es-ES" sz="1800" baseline="0" dirty="0" smtClean="0">
                          <a:effectLst/>
                        </a:rPr>
                        <a:t> folleto turístico</a:t>
                      </a:r>
                      <a:endParaRPr lang="es-CO" sz="1800" dirty="0" smtClean="0">
                        <a:effectLst/>
                      </a:endParaRPr>
                    </a:p>
                    <a:p>
                      <a:pPr algn="just"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 </a:t>
                      </a:r>
                      <a:endParaRPr lang="es-CO" sz="1800" dirty="0" smtClean="0">
                        <a:effectLst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813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3352" y="1772816"/>
            <a:ext cx="10657184" cy="1828800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SOCIALIZACIÓN DE LAS PREGUNTAS SOBRE EL PLAN LECTOR: </a:t>
            </a:r>
            <a:br>
              <a:rPr lang="es-CO" dirty="0" smtClean="0"/>
            </a:br>
            <a:r>
              <a:rPr lang="es-CO" dirty="0" smtClean="0"/>
              <a:t/>
            </a:r>
            <a:br>
              <a:rPr lang="es-CO" dirty="0" smtClean="0"/>
            </a:br>
            <a:r>
              <a:rPr lang="es-CO" dirty="0" smtClean="0"/>
              <a:t>EL HOMBRE QUE PLANTABA MANZANOS Y</a:t>
            </a:r>
            <a:br>
              <a:rPr lang="es-CO" dirty="0" smtClean="0"/>
            </a:br>
            <a:r>
              <a:rPr lang="es-CO" dirty="0" smtClean="0"/>
              <a:t>EL RATÓN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65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160" t="48949" r="69490" b="12182"/>
          <a:stretch/>
        </p:blipFill>
        <p:spPr>
          <a:xfrm>
            <a:off x="8400256" y="1196752"/>
            <a:ext cx="3456384" cy="2664296"/>
          </a:xfrm>
          <a:prstGeom prst="rect">
            <a:avLst/>
          </a:prstGeom>
        </p:spPr>
      </p:pic>
      <p:pic>
        <p:nvPicPr>
          <p:cNvPr id="3" name="Imagen 2"/>
          <p:cNvPicPr/>
          <p:nvPr/>
        </p:nvPicPr>
        <p:blipFill rotWithShape="1">
          <a:blip r:embed="rId3"/>
          <a:srcRect l="679" t="24149" r="75730" b="29966"/>
          <a:stretch/>
        </p:blipFill>
        <p:spPr bwMode="auto">
          <a:xfrm>
            <a:off x="335360" y="260648"/>
            <a:ext cx="7847806" cy="64807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5228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9575" t="29583" r="63680" b="29060"/>
          <a:stretch/>
        </p:blipFill>
        <p:spPr bwMode="auto">
          <a:xfrm rot="5400000">
            <a:off x="2603612" y="-279412"/>
            <a:ext cx="6264696" cy="7200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2990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miguito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7122_TF03896101.potx" id="{54DDF90D-4D8C-4C0B-8E7A-27FE1D9E818D}" vid="{D83EF4BC-2653-47A8-9905-60BE1DC3223F}"/>
    </a:ext>
  </a:extLst>
</a:theme>
</file>

<file path=ppt/theme/theme2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terms/"/>
    <ds:schemaRef ds:uri="40262f94-9f35-4ac3-9a90-690165a166b7"/>
    <ds:schemaRef ds:uri="http://schemas.openxmlformats.org/package/2006/metadata/core-properties"/>
    <ds:schemaRef ds:uri="a4f35948-e619-41b3-aa29-22878b09cfd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educativa de niños en el patio de la escuela (álbum panorámico)</Template>
  <TotalTime>49</TotalTime>
  <Words>61</Words>
  <Application>Microsoft Office PowerPoint</Application>
  <PresentationFormat>Panorámica</PresentationFormat>
  <Paragraphs>23</Paragraphs>
  <Slides>9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Symbol</vt:lpstr>
      <vt:lpstr>Times New Roman</vt:lpstr>
      <vt:lpstr>Amiguitos 16x9</vt:lpstr>
      <vt:lpstr>Presentación de PowerPoint</vt:lpstr>
      <vt:lpstr>Presentación de PowerPoint</vt:lpstr>
      <vt:lpstr>Presentación de PowerPoint</vt:lpstr>
      <vt:lpstr>CLASE DE ESPAÑOL</vt:lpstr>
      <vt:lpstr>Dibuja y decora el separador del IV período</vt:lpstr>
      <vt:lpstr>Presentación de PowerPoint</vt:lpstr>
      <vt:lpstr>SOCIALIZACIÓN DE LAS PREGUNTAS SOBRE EL PLAN LECTOR:   EL HOMBRE QUE PLANTABA MANZANOS Y EL RATÓN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ESPAÑOL</dc:title>
  <dc:creator>Felipe Gonzalez</dc:creator>
  <cp:keywords/>
  <cp:lastModifiedBy>Felipe Gonzalez</cp:lastModifiedBy>
  <cp:revision>8</cp:revision>
  <dcterms:created xsi:type="dcterms:W3CDTF">2020-09-07T16:35:53Z</dcterms:created>
  <dcterms:modified xsi:type="dcterms:W3CDTF">2020-09-08T15:03:13Z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