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8"/>
  </p:notesMasterIdLst>
  <p:handoutMasterIdLst>
    <p:handoutMasterId r:id="rId9"/>
  </p:handoutMasterIdLst>
  <p:sldIdLst>
    <p:sldId id="257" r:id="rId5"/>
    <p:sldId id="258" r:id="rId6"/>
    <p:sldId id="275" r:id="rId7"/>
  </p:sldIdLst>
  <p:sldSz cx="12192000" cy="6858000"/>
  <p:notesSz cx="6858000" cy="9144000"/>
  <p:defaultTextStyle>
    <a:defPPr rtl="0"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90" d="100"/>
          <a:sy n="90" d="100"/>
        </p:scale>
        <p:origin x="3774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00463E3E-711E-4F58-8AE0-DC61FACDBF99}" type="datetime1">
              <a:rPr lang="es-ES" smtClean="0"/>
              <a:t>07/09/2020</a:t>
            </a:fld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50AD62A-9EE1-43E3-A7E5-D268F71DF3EB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364482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noProof="0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4DEB00-82B1-401B-8941-0136CEB769BF}" type="datetime1">
              <a:rPr lang="es-ES" smtClean="0"/>
              <a:pPr/>
              <a:t>07/09/2020</a:t>
            </a:fld>
            <a:endParaRPr lang="es-ES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s-ES" noProof="0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ES" noProof="0" dirty="0" smtClean="0"/>
              <a:t>Editar el estilo de texto del patrón</a:t>
            </a:r>
          </a:p>
          <a:p>
            <a:pPr lvl="1" rtl="0"/>
            <a:r>
              <a:rPr lang="es-ES" noProof="0" dirty="0" smtClean="0"/>
              <a:t>Segundo nivel</a:t>
            </a:r>
          </a:p>
          <a:p>
            <a:pPr lvl="2" rtl="0"/>
            <a:r>
              <a:rPr lang="es-ES" noProof="0" dirty="0" smtClean="0"/>
              <a:t>Tercer nivel</a:t>
            </a:r>
          </a:p>
          <a:p>
            <a:pPr lvl="3" rtl="0"/>
            <a:r>
              <a:rPr lang="es-ES" noProof="0" dirty="0" smtClean="0"/>
              <a:t>Cuarto nivel</a:t>
            </a:r>
          </a:p>
          <a:p>
            <a:pPr lvl="4" rtl="0"/>
            <a:r>
              <a:rPr lang="es-ES" noProof="0" dirty="0" smtClean="0"/>
              <a:t>Quinto nivel</a:t>
            </a:r>
            <a:endParaRPr lang="es-ES" noProof="0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noProof="0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5534C2EF-8A97-4DAF-B099-E567883644D6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718091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noProof="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534C2EF-8A97-4DAF-B099-E567883644D6}" type="slidenum">
              <a:rPr lang="es-ES" smtClean="0"/>
              <a:t>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229523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noProof="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534C2EF-8A97-4DAF-B099-E567883644D6}" type="slidenum">
              <a:rPr lang="es-ES" noProof="0" smtClean="0"/>
              <a:t>2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0735566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DC57A8-AE18-4654-B6AF-04B3577165BE}" type="slidenum">
              <a:rPr lang="es-ES" smtClean="0"/>
              <a:pPr/>
              <a:t>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319584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4" r="323" b="422"/>
          <a:stretch/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838200" y="533400"/>
            <a:ext cx="8458200" cy="1828800"/>
          </a:xfrm>
        </p:spPr>
        <p:txBody>
          <a:bodyPr rtlCol="0" anchor="b">
            <a:normAutofit/>
          </a:bodyPr>
          <a:lstStyle>
            <a:lvl1pPr algn="l" rtl="0">
              <a:defRPr sz="440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838200" y="2438400"/>
            <a:ext cx="7086600" cy="914400"/>
          </a:xfrm>
        </p:spPr>
        <p:txBody>
          <a:bodyPr rtlCol="0">
            <a:normAutofit/>
          </a:bodyPr>
          <a:lstStyle>
            <a:lvl1pPr marL="0" indent="0" algn="l">
              <a:spcBef>
                <a:spcPts val="1200"/>
              </a:spcBef>
              <a:buNone/>
              <a:defRPr sz="2400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 noProof="0" smtClean="0"/>
              <a:t>Haga clic para modificar el estilo de subtítulo del patrón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4154451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1pPr rtl="0">
              <a:defRPr/>
            </a:lvl1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 smtClean="0"/>
              <a:t>Agregar un pie de página</a:t>
            </a:r>
            <a:endParaRPr lang="es-ES" noProof="0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D2363CB7-5045-4CEF-B79F-27107AB243FE}" type="datetime1">
              <a:rPr lang="es-ES" smtClean="0"/>
              <a:t>07/09/2020</a:t>
            </a:fld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035739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" t="422"/>
          <a:stretch/>
        </p:blipFill>
        <p:spPr>
          <a:xfrm>
            <a:off x="0" y="0"/>
            <a:ext cx="12188952" cy="6857176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352800" y="533400"/>
            <a:ext cx="7315200" cy="1828800"/>
          </a:xfrm>
        </p:spPr>
        <p:txBody>
          <a:bodyPr rtlCol="0" anchor="b">
            <a:normAutofit/>
          </a:bodyPr>
          <a:lstStyle>
            <a:lvl1pPr rtl="0">
              <a:defRPr sz="440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3352800" y="2438400"/>
            <a:ext cx="5486400" cy="914400"/>
          </a:xfrm>
        </p:spPr>
        <p:txBody>
          <a:bodyPr rtlCol="0">
            <a:normAutofit/>
          </a:bodyPr>
          <a:lstStyle>
            <a:lvl1pPr marL="0" indent="0" rtl="0">
              <a:spcBef>
                <a:spcPts val="1200"/>
              </a:spcBef>
              <a:buNone/>
              <a:defRPr sz="24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279508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1524000" y="1825625"/>
            <a:ext cx="4389120" cy="3474720"/>
          </a:xfrm>
        </p:spPr>
        <p:txBody>
          <a:bodyPr rtlCol="0"/>
          <a:lstStyle>
            <a:lvl1pPr rtl="0">
              <a:defRPr/>
            </a:lvl1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278880" y="1825625"/>
            <a:ext cx="4389120" cy="3474720"/>
          </a:xfrm>
        </p:spPr>
        <p:txBody>
          <a:bodyPr rtlCol="0"/>
          <a:lstStyle>
            <a:lvl1pPr rtl="0">
              <a:defRPr/>
            </a:lvl1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 smtClean="0"/>
              <a:t>Agregar un pie de página</a:t>
            </a:r>
            <a:endParaRPr lang="es-ES" noProof="0" dirty="0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E89DCFD-D8F9-414E-9E96-7D491AABB19D}" type="datetime1">
              <a:rPr lang="es-ES" noProof="0" smtClean="0"/>
              <a:t>07/09/2020</a:t>
            </a:fld>
            <a:endParaRPr lang="es-ES" noProof="0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625302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524000" y="1828799"/>
            <a:ext cx="4389120" cy="795867"/>
          </a:xfrm>
        </p:spPr>
        <p:txBody>
          <a:bodyPr rtlCol="0" anchor="ctr">
            <a:normAutofit/>
          </a:bodyPr>
          <a:lstStyle>
            <a:lvl1pPr marL="0" indent="0" rtl="0">
              <a:spcBef>
                <a:spcPts val="0"/>
              </a:spcBef>
              <a:buNone/>
              <a:defRPr sz="2400" b="0">
                <a:solidFill>
                  <a:schemeClr val="accent4">
                    <a:lumMod val="7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1524000" y="2624666"/>
            <a:ext cx="4389120" cy="2675467"/>
          </a:xfrm>
        </p:spPr>
        <p:txBody>
          <a:bodyPr rtlCol="0"/>
          <a:lstStyle>
            <a:lvl1pPr rtl="0">
              <a:defRPr/>
            </a:lvl1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/>
          </p:nvPr>
        </p:nvSpPr>
        <p:spPr>
          <a:xfrm>
            <a:off x="6278880" y="1828799"/>
            <a:ext cx="4389120" cy="795867"/>
          </a:xfrm>
        </p:spPr>
        <p:txBody>
          <a:bodyPr rtlCol="0" anchor="ctr">
            <a:normAutofit/>
          </a:bodyPr>
          <a:lstStyle>
            <a:lvl1pPr marL="0" indent="0" rtl="0">
              <a:spcBef>
                <a:spcPts val="0"/>
              </a:spcBef>
              <a:buNone/>
              <a:defRPr sz="2400" b="0">
                <a:solidFill>
                  <a:schemeClr val="accent4">
                    <a:lumMod val="7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278880" y="2624666"/>
            <a:ext cx="4389120" cy="2675467"/>
          </a:xfrm>
        </p:spPr>
        <p:txBody>
          <a:bodyPr rtlCol="0"/>
          <a:lstStyle>
            <a:lvl1pPr rtl="0">
              <a:defRPr/>
            </a:lvl1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 smtClean="0"/>
              <a:t>Agregar un pie de página</a:t>
            </a:r>
            <a:endParaRPr lang="es-ES" noProof="0" dirty="0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9BDC470-416A-4546-A563-4B4E55AB4D83}" type="datetime1">
              <a:rPr lang="es-ES" noProof="0" smtClean="0"/>
              <a:t>07/09/2020</a:t>
            </a:fld>
            <a:endParaRPr lang="es-ES" noProof="0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es-ES" noProof="0" smtClean="0"/>
              <a:t>‹Nº›</a:t>
            </a:fld>
            <a:endParaRPr lang="es-ES" noProof="0" dirty="0"/>
          </a:p>
        </p:txBody>
      </p:sp>
      <p:sp>
        <p:nvSpPr>
          <p:cNvPr id="10" name="Título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9829800" cy="1082674"/>
          </a:xfrm>
        </p:spPr>
        <p:txBody>
          <a:bodyPr rtlCol="0"/>
          <a:lstStyle>
            <a:lvl1pPr rtl="0">
              <a:defRPr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900086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 smtClean="0"/>
              <a:t>Agregar un pie de página</a:t>
            </a:r>
            <a:endParaRPr lang="es-ES" noProof="0" dirty="0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EFC4896-5E98-4568-A150-68B4B98096D1}" type="datetime1">
              <a:rPr lang="es-ES" noProof="0" smtClean="0"/>
              <a:t>07/09/2020</a:t>
            </a:fld>
            <a:endParaRPr lang="es-ES" noProof="0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645025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 smtClean="0"/>
              <a:t>Agregar un pie de página</a:t>
            </a:r>
            <a:endParaRPr lang="es-ES" noProof="0" dirty="0"/>
          </a:p>
        </p:txBody>
      </p:sp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A66EFE2-9FD9-4DB0-985D-5B493B715C4B}" type="datetime1">
              <a:rPr lang="es-ES" noProof="0" smtClean="0"/>
              <a:t>07/09/2020</a:t>
            </a:fld>
            <a:endParaRPr lang="es-ES" noProof="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580071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 anchor="b"/>
          <a:lstStyle>
            <a:lvl1pPr rtl="0">
              <a:defRPr sz="320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724400" y="1828800"/>
            <a:ext cx="5943600" cy="3476625"/>
          </a:xfrm>
        </p:spPr>
        <p:txBody>
          <a:bodyPr rtlCol="0">
            <a:normAutofit/>
          </a:bodyPr>
          <a:lstStyle>
            <a:lvl1pPr rtl="0"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1523999" y="1828800"/>
            <a:ext cx="2926080" cy="3476625"/>
          </a:xfrm>
        </p:spPr>
        <p:txBody>
          <a:bodyPr rtlCol="0">
            <a:normAutofit/>
          </a:bodyPr>
          <a:lstStyle>
            <a:lvl1pPr marL="0" indent="0" rtl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 smtClean="0"/>
              <a:t>Agregar un pie de página</a:t>
            </a:r>
            <a:endParaRPr lang="es-ES" noProof="0" dirty="0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DB72A82-7894-4BC5-A8EB-CEEDC3F58109}" type="datetime1">
              <a:rPr lang="es-ES" noProof="0" smtClean="0"/>
              <a:t>07/09/2020</a:t>
            </a:fld>
            <a:endParaRPr lang="es-ES" noProof="0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807354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rma libre 5"/>
          <p:cNvSpPr>
            <a:spLocks/>
          </p:cNvSpPr>
          <p:nvPr/>
        </p:nvSpPr>
        <p:spPr bwMode="gray">
          <a:xfrm>
            <a:off x="804333" y="1695450"/>
            <a:ext cx="5596467" cy="3295650"/>
          </a:xfrm>
          <a:custGeom>
            <a:avLst/>
            <a:gdLst>
              <a:gd name="T0" fmla="*/ 1279 w 1347"/>
              <a:gd name="T1" fmla="*/ 919 h 986"/>
              <a:gd name="T2" fmla="*/ 65 w 1347"/>
              <a:gd name="T3" fmla="*/ 919 h 986"/>
              <a:gd name="T4" fmla="*/ 65 w 1347"/>
              <a:gd name="T5" fmla="*/ 64 h 986"/>
              <a:gd name="T6" fmla="*/ 1279 w 1347"/>
              <a:gd name="T7" fmla="*/ 64 h 986"/>
              <a:gd name="T8" fmla="*/ 1279 w 1347"/>
              <a:gd name="T9" fmla="*/ 919 h 9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47" h="986">
                <a:moveTo>
                  <a:pt x="1279" y="919"/>
                </a:moveTo>
                <a:cubicBezTo>
                  <a:pt x="1211" y="986"/>
                  <a:pt x="121" y="974"/>
                  <a:pt x="65" y="919"/>
                </a:cubicBezTo>
                <a:cubicBezTo>
                  <a:pt x="9" y="863"/>
                  <a:pt x="0" y="128"/>
                  <a:pt x="65" y="64"/>
                </a:cubicBezTo>
                <a:cubicBezTo>
                  <a:pt x="130" y="0"/>
                  <a:pt x="1217" y="3"/>
                  <a:pt x="1279" y="64"/>
                </a:cubicBezTo>
                <a:cubicBezTo>
                  <a:pt x="1341" y="125"/>
                  <a:pt x="1347" y="852"/>
                  <a:pt x="1279" y="91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 anchor="b"/>
          <a:lstStyle>
            <a:lvl1pPr rtl="0">
              <a:defRPr sz="320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12" name="Marcador de posición de imagen 11" descr="Marcador de posición vacío para agregar una imagen. Haga clic en el marcador de posición y seleccione la imagen que desee agregar"/>
          <p:cNvSpPr>
            <a:spLocks noGrp="1"/>
          </p:cNvSpPr>
          <p:nvPr>
            <p:ph type="pic" idx="1"/>
          </p:nvPr>
        </p:nvSpPr>
        <p:spPr>
          <a:xfrm>
            <a:off x="1006022" y="1874520"/>
            <a:ext cx="5193089" cy="2937510"/>
          </a:xfrm>
          <a:custGeom>
            <a:avLst/>
            <a:gdLst>
              <a:gd name="connsiteX0" fmla="*/ 2531359 w 5066932"/>
              <a:gd name="connsiteY0" fmla="*/ 21 h 2945784"/>
              <a:gd name="connsiteX1" fmla="*/ 4878015 w 5066932"/>
              <a:gd name="connsiteY1" fmla="*/ 145719 h 2945784"/>
              <a:gd name="connsiteX2" fmla="*/ 4878015 w 5066932"/>
              <a:gd name="connsiteY2" fmla="*/ 2803241 h 2945784"/>
              <a:gd name="connsiteX3" fmla="*/ 175988 w 5066932"/>
              <a:gd name="connsiteY3" fmla="*/ 2803241 h 2945784"/>
              <a:gd name="connsiteX4" fmla="*/ 175988 w 5066932"/>
              <a:gd name="connsiteY4" fmla="*/ 145719 h 2945784"/>
              <a:gd name="connsiteX5" fmla="*/ 2531359 w 5066932"/>
              <a:gd name="connsiteY5" fmla="*/ 21 h 2945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066932" h="2945784">
                <a:moveTo>
                  <a:pt x="2531359" y="21"/>
                </a:moveTo>
                <a:cubicBezTo>
                  <a:pt x="3645379" y="1187"/>
                  <a:pt x="4757946" y="50918"/>
                  <a:pt x="4878015" y="145719"/>
                </a:cubicBezTo>
                <a:cubicBezTo>
                  <a:pt x="5118151" y="335320"/>
                  <a:pt x="5141390" y="2594991"/>
                  <a:pt x="4878015" y="2803241"/>
                </a:cubicBezTo>
                <a:cubicBezTo>
                  <a:pt x="4614639" y="3011491"/>
                  <a:pt x="392886" y="2974193"/>
                  <a:pt x="175988" y="2803241"/>
                </a:cubicBezTo>
                <a:cubicBezTo>
                  <a:pt x="-40909" y="2629181"/>
                  <a:pt x="-75768" y="344644"/>
                  <a:pt x="175988" y="145719"/>
                </a:cubicBezTo>
                <a:cubicBezTo>
                  <a:pt x="301866" y="46256"/>
                  <a:pt x="1417339" y="-1144"/>
                  <a:pt x="2531359" y="21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7010400" y="2245995"/>
            <a:ext cx="3657600" cy="2194560"/>
          </a:xfrm>
        </p:spPr>
        <p:txBody>
          <a:bodyPr rtlCol="0">
            <a:normAutofit/>
          </a:bodyPr>
          <a:lstStyle>
            <a:lvl1pPr marL="0" indent="0" rtl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 smtClean="0"/>
              <a:t>Agregar un pie de página</a:t>
            </a:r>
            <a:endParaRPr lang="es-ES" noProof="0" dirty="0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DD700C6-E75F-4D68-A30E-3C7F7C317FC4}" type="datetime1">
              <a:rPr lang="es-ES" noProof="0" smtClean="0"/>
              <a:t>07/09/2020</a:t>
            </a:fld>
            <a:endParaRPr lang="es-ES" noProof="0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651318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os imágenes con leyend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5" y="1716"/>
            <a:ext cx="12188952" cy="6856284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28580" y="5791200"/>
            <a:ext cx="8115419" cy="701674"/>
          </a:xfrm>
        </p:spPr>
        <p:txBody>
          <a:bodyPr vert="horz" lIns="91440" tIns="45720" rIns="91440" bIns="45720" rtlCol="0" anchor="b">
            <a:normAutofit/>
          </a:bodyPr>
          <a:lstStyle>
            <a:lvl1pPr rtl="0">
              <a:defRPr lang="en-US" sz="2400">
                <a:solidFill>
                  <a:schemeClr val="accent1"/>
                </a:solidFill>
              </a:defRPr>
            </a:lvl1pPr>
          </a:lstStyle>
          <a:p>
            <a:pPr lvl="0"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7" name="Forma libre 5"/>
          <p:cNvSpPr>
            <a:spLocks/>
          </p:cNvSpPr>
          <p:nvPr/>
        </p:nvSpPr>
        <p:spPr bwMode="gray">
          <a:xfrm>
            <a:off x="762000" y="933449"/>
            <a:ext cx="4114800" cy="4109465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n-US"/>
          </a:p>
        </p:txBody>
      </p:sp>
      <p:sp>
        <p:nvSpPr>
          <p:cNvPr id="15" name="Marcador de posición de imagen 14" descr="Marcador de posición vacío para agregar una imagen. Haga clic en el marcador de posición y seleccione la imagen que desee agregar"/>
          <p:cNvSpPr>
            <a:spLocks noGrp="1"/>
          </p:cNvSpPr>
          <p:nvPr>
            <p:ph type="pic" sz="quarter" idx="13"/>
          </p:nvPr>
        </p:nvSpPr>
        <p:spPr>
          <a:xfrm>
            <a:off x="992435" y="1113022"/>
            <a:ext cx="3638453" cy="3750319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17" name="Marcador de posición de texto 16"/>
          <p:cNvSpPr>
            <a:spLocks noGrp="1"/>
          </p:cNvSpPr>
          <p:nvPr>
            <p:ph type="body" sz="quarter" idx="14"/>
          </p:nvPr>
        </p:nvSpPr>
        <p:spPr>
          <a:xfrm>
            <a:off x="1028581" y="5181600"/>
            <a:ext cx="3566160" cy="540000"/>
          </a:xfrm>
        </p:spPr>
        <p:txBody>
          <a:bodyPr rtlCol="0">
            <a:normAutofit/>
          </a:bodyPr>
          <a:lstStyle>
            <a:lvl1pPr marL="0" indent="0" rtl="0">
              <a:buNone/>
              <a:defRPr sz="1800"/>
            </a:lvl1pPr>
            <a:lvl2pPr marL="0" indent="0">
              <a:spcBef>
                <a:spcPts val="1200"/>
              </a:spcBef>
              <a:buNone/>
              <a:defRPr sz="1800"/>
            </a:lvl2pPr>
            <a:lvl3pPr marL="0" indent="0">
              <a:spcBef>
                <a:spcPts val="1200"/>
              </a:spcBef>
              <a:buNone/>
              <a:defRPr sz="1800"/>
            </a:lvl3pPr>
            <a:lvl4pPr marL="0" indent="0">
              <a:spcBef>
                <a:spcPts val="1200"/>
              </a:spcBef>
              <a:buNone/>
              <a:defRPr sz="1800"/>
            </a:lvl4pPr>
            <a:lvl5pPr marL="0" indent="0">
              <a:spcBef>
                <a:spcPts val="1200"/>
              </a:spcBef>
              <a:buNone/>
              <a:defRPr sz="1800"/>
            </a:lvl5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18" name="Forma libre 5"/>
          <p:cNvSpPr>
            <a:spLocks/>
          </p:cNvSpPr>
          <p:nvPr/>
        </p:nvSpPr>
        <p:spPr bwMode="gray">
          <a:xfrm>
            <a:off x="5300133" y="933449"/>
            <a:ext cx="4114800" cy="4109465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sp>
        <p:nvSpPr>
          <p:cNvPr id="19" name="Marcador de posición de imagen 18" descr="Marcador de posición vacío para agregar una imagen. Haga clic en el marcador de posición y seleccione la imagen que desee agregar"/>
          <p:cNvSpPr>
            <a:spLocks noGrp="1"/>
          </p:cNvSpPr>
          <p:nvPr>
            <p:ph type="pic" sz="quarter" idx="15"/>
          </p:nvPr>
        </p:nvSpPr>
        <p:spPr>
          <a:xfrm>
            <a:off x="5530568" y="1113022"/>
            <a:ext cx="3638453" cy="3750319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20" name="Marcador de posición de texto 16"/>
          <p:cNvSpPr>
            <a:spLocks noGrp="1"/>
          </p:cNvSpPr>
          <p:nvPr>
            <p:ph type="body" sz="quarter" idx="16"/>
          </p:nvPr>
        </p:nvSpPr>
        <p:spPr>
          <a:xfrm>
            <a:off x="5566714" y="5181600"/>
            <a:ext cx="3566160" cy="540000"/>
          </a:xfrm>
        </p:spPr>
        <p:txBody>
          <a:bodyPr rtlCol="0">
            <a:normAutofit/>
          </a:bodyPr>
          <a:lstStyle>
            <a:lvl1pPr marL="0" indent="0" rtl="0">
              <a:buNone/>
              <a:defRPr sz="1800"/>
            </a:lvl1pPr>
            <a:lvl2pPr marL="0" indent="0">
              <a:spcBef>
                <a:spcPts val="1200"/>
              </a:spcBef>
              <a:buNone/>
              <a:defRPr sz="1800"/>
            </a:lvl2pPr>
            <a:lvl3pPr marL="0" indent="0">
              <a:spcBef>
                <a:spcPts val="1200"/>
              </a:spcBef>
              <a:buNone/>
              <a:defRPr sz="1800"/>
            </a:lvl3pPr>
            <a:lvl4pPr marL="0" indent="0">
              <a:spcBef>
                <a:spcPts val="1200"/>
              </a:spcBef>
              <a:buNone/>
              <a:defRPr sz="1800"/>
            </a:lvl4pPr>
            <a:lvl5pPr marL="0" indent="0">
              <a:spcBef>
                <a:spcPts val="1200"/>
              </a:spcBef>
              <a:buNone/>
              <a:defRPr sz="1800"/>
            </a:lvl5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037772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es imágenes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5" y="1716"/>
            <a:ext cx="12188952" cy="6856284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28580" y="5305424"/>
            <a:ext cx="8104083" cy="579921"/>
          </a:xfrm>
        </p:spPr>
        <p:txBody>
          <a:bodyPr rtlCol="0">
            <a:normAutofit/>
          </a:bodyPr>
          <a:lstStyle>
            <a:lvl1pPr rtl="0">
              <a:defRPr sz="2400">
                <a:solidFill>
                  <a:schemeClr val="accent1"/>
                </a:solidFill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7" name="Forma libre 5"/>
          <p:cNvSpPr>
            <a:spLocks/>
          </p:cNvSpPr>
          <p:nvPr/>
        </p:nvSpPr>
        <p:spPr bwMode="gray">
          <a:xfrm>
            <a:off x="762000" y="933449"/>
            <a:ext cx="5334000" cy="4109465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n-US"/>
          </a:p>
        </p:txBody>
      </p:sp>
      <p:sp>
        <p:nvSpPr>
          <p:cNvPr id="15" name="Marcador de posición de imagen 14" descr="Marcador de posición vacío para agregar una imagen. Haga clic en el marcador de posición y seleccione la imagen que desee agregar"/>
          <p:cNvSpPr>
            <a:spLocks noGrp="1"/>
          </p:cNvSpPr>
          <p:nvPr>
            <p:ph type="pic" sz="quarter" idx="13"/>
          </p:nvPr>
        </p:nvSpPr>
        <p:spPr>
          <a:xfrm>
            <a:off x="991888" y="1113022"/>
            <a:ext cx="4874224" cy="3750319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18" name="Forma libre 5"/>
          <p:cNvSpPr>
            <a:spLocks/>
          </p:cNvSpPr>
          <p:nvPr/>
        </p:nvSpPr>
        <p:spPr bwMode="gray">
          <a:xfrm>
            <a:off x="6323873" y="967316"/>
            <a:ext cx="2990942" cy="1934384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n-US"/>
          </a:p>
        </p:txBody>
      </p:sp>
      <p:sp>
        <p:nvSpPr>
          <p:cNvPr id="19" name="Marcador de posición de imagen 18" descr="Marcador de posición vacío para agregar una imagen. Haga clic en el marcador de posición y seleccione la imagen que desee agregar"/>
          <p:cNvSpPr>
            <a:spLocks noGrp="1"/>
          </p:cNvSpPr>
          <p:nvPr>
            <p:ph type="pic" sz="quarter" idx="15"/>
          </p:nvPr>
        </p:nvSpPr>
        <p:spPr>
          <a:xfrm>
            <a:off x="6506025" y="1109743"/>
            <a:ext cx="2626638" cy="1649530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12" name="Forma libre 5"/>
          <p:cNvSpPr>
            <a:spLocks/>
          </p:cNvSpPr>
          <p:nvPr/>
        </p:nvSpPr>
        <p:spPr bwMode="gray">
          <a:xfrm>
            <a:off x="6323873" y="3060954"/>
            <a:ext cx="2990942" cy="1934384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n-US"/>
          </a:p>
        </p:txBody>
      </p:sp>
      <p:sp>
        <p:nvSpPr>
          <p:cNvPr id="13" name="Marcador de posición de imagen 12" descr="Marcador de posición vacío para agregar una imagen. Haga clic en el marcador de posición y seleccione la imagen que desee agregar"/>
          <p:cNvSpPr>
            <a:spLocks noGrp="1"/>
          </p:cNvSpPr>
          <p:nvPr>
            <p:ph type="pic" sz="quarter" idx="16"/>
          </p:nvPr>
        </p:nvSpPr>
        <p:spPr>
          <a:xfrm>
            <a:off x="6506025" y="3203381"/>
            <a:ext cx="2626638" cy="1649530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17" name="Marcador de posición de texto 16"/>
          <p:cNvSpPr>
            <a:spLocks noGrp="1"/>
          </p:cNvSpPr>
          <p:nvPr>
            <p:ph type="body" sz="quarter" idx="14"/>
          </p:nvPr>
        </p:nvSpPr>
        <p:spPr>
          <a:xfrm>
            <a:off x="1028581" y="5919255"/>
            <a:ext cx="8104082" cy="497420"/>
          </a:xfrm>
        </p:spPr>
        <p:txBody>
          <a:bodyPr rtlCol="0">
            <a:normAutofit/>
          </a:bodyPr>
          <a:lstStyle>
            <a:lvl1pPr marL="0" indent="0" rtl="0">
              <a:spcBef>
                <a:spcPts val="0"/>
              </a:spcBef>
              <a:buNone/>
              <a:defRPr sz="1600"/>
            </a:lvl1pPr>
            <a:lvl2pPr marL="0" indent="0">
              <a:spcBef>
                <a:spcPts val="1200"/>
              </a:spcBef>
              <a:buNone/>
              <a:defRPr sz="1800"/>
            </a:lvl2pPr>
            <a:lvl3pPr marL="0" indent="0">
              <a:spcBef>
                <a:spcPts val="1200"/>
              </a:spcBef>
              <a:buNone/>
              <a:defRPr sz="1800"/>
            </a:lvl3pPr>
            <a:lvl4pPr marL="0" indent="0">
              <a:spcBef>
                <a:spcPts val="1200"/>
              </a:spcBef>
              <a:buNone/>
              <a:defRPr sz="1800"/>
            </a:lvl4pPr>
            <a:lvl5pPr marL="0" indent="0">
              <a:spcBef>
                <a:spcPts val="1200"/>
              </a:spcBef>
              <a:buNone/>
              <a:defRPr sz="1800"/>
            </a:lvl5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017792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inco imáge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3" y="283"/>
            <a:ext cx="12188952" cy="6859715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77400" y="365126"/>
            <a:ext cx="2133600" cy="1539874"/>
          </a:xfrm>
        </p:spPr>
        <p:txBody>
          <a:bodyPr vert="horz" lIns="91440" tIns="45720" rIns="91440" bIns="45720" rtlCol="0" anchor="b">
            <a:normAutofit/>
          </a:bodyPr>
          <a:lstStyle>
            <a:lvl1pPr rtl="0">
              <a:defRPr lang="en-US" sz="2400">
                <a:solidFill>
                  <a:schemeClr val="accent1"/>
                </a:solidFill>
              </a:defRPr>
            </a:lvl1pPr>
          </a:lstStyle>
          <a:p>
            <a:pPr lvl="0" rtl="0"/>
            <a:r>
              <a:rPr lang="es-ES" smtClean="0"/>
              <a:t>Haga clic para modificar el estilo de título del patrón</a:t>
            </a:r>
            <a:endParaRPr lang="es" dirty="0"/>
          </a:p>
        </p:txBody>
      </p:sp>
      <p:sp>
        <p:nvSpPr>
          <p:cNvPr id="8" name="Forma libre 5"/>
          <p:cNvSpPr>
            <a:spLocks/>
          </p:cNvSpPr>
          <p:nvPr/>
        </p:nvSpPr>
        <p:spPr bwMode="gray">
          <a:xfrm>
            <a:off x="4182533" y="265044"/>
            <a:ext cx="5232399" cy="3020023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n-US"/>
          </a:p>
        </p:txBody>
      </p:sp>
      <p:sp>
        <p:nvSpPr>
          <p:cNvPr id="9" name="Marcador de posición de imagen 8" descr="Marcador de posición vacío para agregar una imagen. Haga clic en el marcador de posición y seleccione la imagen que desee agregar"/>
          <p:cNvSpPr>
            <a:spLocks noGrp="1"/>
          </p:cNvSpPr>
          <p:nvPr>
            <p:ph type="pic" sz="quarter" idx="13"/>
          </p:nvPr>
        </p:nvSpPr>
        <p:spPr>
          <a:xfrm>
            <a:off x="4424435" y="436315"/>
            <a:ext cx="4748594" cy="2677481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10" name="Forma libre 5"/>
          <p:cNvSpPr>
            <a:spLocks/>
          </p:cNvSpPr>
          <p:nvPr/>
        </p:nvSpPr>
        <p:spPr bwMode="gray">
          <a:xfrm>
            <a:off x="816188" y="384723"/>
            <a:ext cx="3146212" cy="1894677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n-US"/>
          </a:p>
        </p:txBody>
      </p:sp>
      <p:sp>
        <p:nvSpPr>
          <p:cNvPr id="11" name="Marcador de posición de imagen 10" descr="Marcador de posición vacío para agregar una imagen. Haga clic en el marcador de posición y seleccione la imagen que desee agregar"/>
          <p:cNvSpPr>
            <a:spLocks noGrp="1"/>
          </p:cNvSpPr>
          <p:nvPr>
            <p:ph type="pic" sz="quarter" idx="15"/>
          </p:nvPr>
        </p:nvSpPr>
        <p:spPr>
          <a:xfrm>
            <a:off x="1013022" y="538232"/>
            <a:ext cx="2752545" cy="1587658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12" name="Forma libre 5"/>
          <p:cNvSpPr>
            <a:spLocks/>
          </p:cNvSpPr>
          <p:nvPr/>
        </p:nvSpPr>
        <p:spPr bwMode="gray">
          <a:xfrm>
            <a:off x="816188" y="2478361"/>
            <a:ext cx="3146212" cy="1894677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n-US"/>
          </a:p>
        </p:txBody>
      </p:sp>
      <p:sp>
        <p:nvSpPr>
          <p:cNvPr id="13" name="Marcador de posición de imagen 12" descr="Marcador de posición vacío para agregar una imagen. Haga clic en el marcador de posición y seleccione la imagen que desee agregar"/>
          <p:cNvSpPr>
            <a:spLocks noGrp="1"/>
          </p:cNvSpPr>
          <p:nvPr>
            <p:ph type="pic" sz="quarter" idx="16"/>
          </p:nvPr>
        </p:nvSpPr>
        <p:spPr>
          <a:xfrm>
            <a:off x="1013022" y="2631870"/>
            <a:ext cx="2752545" cy="1587658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14" name="Forma libre 5"/>
          <p:cNvSpPr>
            <a:spLocks/>
          </p:cNvSpPr>
          <p:nvPr/>
        </p:nvSpPr>
        <p:spPr bwMode="gray">
          <a:xfrm>
            <a:off x="816188" y="4571999"/>
            <a:ext cx="3146212" cy="1894677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n-US"/>
          </a:p>
        </p:txBody>
      </p:sp>
      <p:sp>
        <p:nvSpPr>
          <p:cNvPr id="15" name="Marcador de posición de imagen 14" descr="Marcador de posición vacío para agregar una imagen. Haga clic en el marcador de posición y seleccione la imagen que desee agregar"/>
          <p:cNvSpPr>
            <a:spLocks noGrp="1"/>
          </p:cNvSpPr>
          <p:nvPr>
            <p:ph type="pic" sz="quarter" idx="17"/>
          </p:nvPr>
        </p:nvSpPr>
        <p:spPr>
          <a:xfrm>
            <a:off x="1013022" y="4725508"/>
            <a:ext cx="2752545" cy="1587658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20" name="Forma libre 5"/>
          <p:cNvSpPr>
            <a:spLocks/>
          </p:cNvSpPr>
          <p:nvPr/>
        </p:nvSpPr>
        <p:spPr bwMode="gray">
          <a:xfrm>
            <a:off x="4182533" y="3448511"/>
            <a:ext cx="5232399" cy="3020023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sp>
        <p:nvSpPr>
          <p:cNvPr id="21" name="Marcador de posición de imagen 20" descr="Marcador de posición vacío para agregar una imagen. Haga clic en el marcador de posición y seleccione la imagen que desee agregar"/>
          <p:cNvSpPr>
            <a:spLocks noGrp="1"/>
          </p:cNvSpPr>
          <p:nvPr>
            <p:ph type="pic" sz="quarter" idx="18"/>
          </p:nvPr>
        </p:nvSpPr>
        <p:spPr>
          <a:xfrm>
            <a:off x="4424435" y="3619782"/>
            <a:ext cx="4748594" cy="2677481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864672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>
            <a:lvl1pPr rtl="0">
              <a:defRPr/>
            </a:lvl1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 smtClean="0"/>
              <a:t>Agregar un pie de página</a:t>
            </a:r>
            <a:endParaRPr lang="es-ES" noProof="0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B4880ED-3A1F-41D7-8E0F-3E84A3671A68}" type="datetime1">
              <a:rPr lang="es-ES" noProof="0" smtClean="0"/>
              <a:t>07/09/2020</a:t>
            </a:fld>
            <a:endParaRPr lang="es-ES" noProof="0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443261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839200" y="365125"/>
            <a:ext cx="1828799" cy="4940300"/>
          </a:xfrm>
        </p:spPr>
        <p:txBody>
          <a:bodyPr vert="eaVert" rtlCol="0"/>
          <a:lstStyle>
            <a:lvl1pPr rtl="0">
              <a:defRPr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>
          <a:xfrm>
            <a:off x="1524000" y="365125"/>
            <a:ext cx="6858000" cy="4940300"/>
          </a:xfrm>
        </p:spPr>
        <p:txBody>
          <a:bodyPr vert="eaVert" rtlCol="0"/>
          <a:lstStyle>
            <a:lvl1pPr rtl="0">
              <a:defRPr/>
            </a:lvl1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 smtClean="0"/>
              <a:t>Agregar un pie de página</a:t>
            </a:r>
            <a:endParaRPr lang="es-ES" noProof="0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1EEDA9D-402E-447F-8608-B13BDCE806AF}" type="datetime1">
              <a:rPr lang="es-ES" noProof="0" smtClean="0"/>
              <a:t>07/09/2020</a:t>
            </a:fld>
            <a:endParaRPr lang="es-ES" noProof="0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926244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 userDrawn="1"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5" t="511" r="525" b="2999"/>
          <a:stretch/>
        </p:blipFill>
        <p:spPr>
          <a:xfrm>
            <a:off x="0" y="0"/>
            <a:ext cx="12188826" cy="6858000"/>
          </a:xfrm>
          <a:prstGeom prst="rect">
            <a:avLst/>
          </a:prstGeom>
        </p:spPr>
      </p:pic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9829800" cy="10826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es-ES" noProof="0" dirty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524000" y="1828800"/>
            <a:ext cx="91440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 dirty="0" smtClean="0"/>
              <a:t>Editar el estilo de texto del patrón</a:t>
            </a:r>
          </a:p>
          <a:p>
            <a:pPr lvl="1" rtl="0"/>
            <a:r>
              <a:rPr lang="es-ES" noProof="0" dirty="0" smtClean="0"/>
              <a:t>Segundo nivel</a:t>
            </a:r>
          </a:p>
          <a:p>
            <a:pPr lvl="2" rtl="0"/>
            <a:r>
              <a:rPr lang="es-ES" noProof="0" dirty="0" smtClean="0"/>
              <a:t>Tercer </a:t>
            </a:r>
            <a:r>
              <a:rPr lang="es-ES" noProof="0" dirty="0"/>
              <a:t>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2209800" y="6416675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pPr rtl="0"/>
            <a:r>
              <a:rPr lang="es-ES" noProof="0" dirty="0" smtClean="0"/>
              <a:t>Agregar un pie de página</a:t>
            </a:r>
            <a:endParaRPr lang="es-ES" noProof="0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7010400" y="6416675"/>
            <a:ext cx="1371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A414C5AF-B895-40B7-9EF1-1A87E3FED2CF}" type="datetime1">
              <a:rPr lang="es-ES" noProof="0" smtClean="0"/>
              <a:t>07/09/2020</a:t>
            </a:fld>
            <a:endParaRPr lang="es-ES" noProof="0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838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289D71E3-7D81-4C24-B9D8-6B108755C64C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61654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2" r:id="rId11"/>
    <p:sldLayoutId id="2147483661" r:id="rId12"/>
    <p:sldLayoutId id="2147483658" r:id="rId13"/>
    <p:sldLayoutId id="2147483659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es-ES" dirty="0" smtClean="0"/>
              <a:t>CLASE DE ESPAÑOL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es-ES" dirty="0" smtClean="0"/>
              <a:t>INICIO IV </a:t>
            </a:r>
            <a:r>
              <a:rPr lang="es-ES" dirty="0" smtClean="0"/>
              <a:t>PERÍODO 2020</a:t>
            </a:r>
          </a:p>
          <a:p>
            <a:pPr rtl="0"/>
            <a:r>
              <a:rPr lang="es-ES" dirty="0" smtClean="0"/>
              <a:t>SEPTIEMBRE 09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98047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algn="ctr" rtl="0"/>
            <a:r>
              <a:rPr lang="es-ES" dirty="0" smtClean="0"/>
              <a:t>Dibuja y decora el separador del IV período</a:t>
            </a:r>
            <a:endParaRPr lang="es-ES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3802596" y="2362200"/>
            <a:ext cx="6415608" cy="914400"/>
          </a:xfrm>
        </p:spPr>
        <p:txBody>
          <a:bodyPr rtlCol="0"/>
          <a:lstStyle/>
          <a:p>
            <a:pPr rtl="0"/>
            <a:r>
              <a:rPr lang="es-ES" dirty="0" smtClean="0"/>
              <a:t>ESCRIBE LOS TEMAS A DESARROLLAR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84342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0244698"/>
              </p:ext>
            </p:extLst>
          </p:nvPr>
        </p:nvGraphicFramePr>
        <p:xfrm>
          <a:off x="1559496" y="332656"/>
          <a:ext cx="9406258" cy="4665114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3027319"/>
                <a:gridCol w="6378939"/>
              </a:tblGrid>
              <a:tr h="46658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200" dirty="0" smtClean="0">
                          <a:effectLst/>
                        </a:rPr>
                        <a:t>IV</a:t>
                      </a:r>
                      <a:r>
                        <a:rPr lang="es-CO" sz="1200" baseline="0" dirty="0" smtClean="0">
                          <a:effectLst/>
                        </a:rPr>
                        <a:t> </a:t>
                      </a:r>
                      <a:endParaRPr lang="es-CO" sz="12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PERIODO</a:t>
                      </a:r>
                      <a:endParaRPr lang="es-CO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200" dirty="0">
                          <a:effectLst/>
                        </a:rPr>
                        <a:t>NUCLEOS TEMATICOS</a:t>
                      </a:r>
                      <a:endParaRPr lang="es-CO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19852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ESPAÑOL</a:t>
                      </a:r>
                      <a:endParaRPr lang="es-C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20"/>
                        </a:spcBef>
                        <a:spcAft>
                          <a:spcPts val="0"/>
                        </a:spcAft>
                      </a:pPr>
                      <a:endParaRPr lang="es-CO" sz="1000" dirty="0">
                        <a:effectLst/>
                      </a:endParaRPr>
                    </a:p>
                    <a:p>
                      <a:pPr marL="342900" lvl="0" indent="-342900" algn="just">
                        <a:spcBef>
                          <a:spcPts val="32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ES" sz="1800" dirty="0">
                          <a:effectLst/>
                        </a:rPr>
                        <a:t>El  teatro </a:t>
                      </a:r>
                      <a:endParaRPr lang="es-CO" sz="1800" dirty="0">
                        <a:effectLst/>
                      </a:endParaRPr>
                    </a:p>
                    <a:p>
                      <a:pPr marL="342900" lvl="0" indent="-342900" algn="just">
                        <a:spcBef>
                          <a:spcPts val="32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ES" sz="1800" dirty="0">
                          <a:effectLst/>
                        </a:rPr>
                        <a:t>El informe</a:t>
                      </a:r>
                      <a:endParaRPr lang="es-CO" sz="1800" dirty="0">
                        <a:effectLst/>
                      </a:endParaRPr>
                    </a:p>
                    <a:p>
                      <a:pPr marL="342900" lvl="0" indent="-342900" algn="just">
                        <a:spcBef>
                          <a:spcPts val="32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ES" sz="1800" dirty="0">
                          <a:effectLst/>
                        </a:rPr>
                        <a:t>El resumen </a:t>
                      </a:r>
                      <a:endParaRPr lang="es-CO" sz="1800" dirty="0">
                        <a:effectLst/>
                      </a:endParaRPr>
                    </a:p>
                    <a:p>
                      <a:pPr marL="342900" lvl="0" indent="-342900" algn="just">
                        <a:spcBef>
                          <a:spcPts val="32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ES" sz="1800" dirty="0">
                          <a:effectLst/>
                        </a:rPr>
                        <a:t>La entrevista</a:t>
                      </a:r>
                      <a:endParaRPr lang="es-CO" sz="1800" dirty="0">
                        <a:effectLst/>
                      </a:endParaRPr>
                    </a:p>
                    <a:p>
                      <a:pPr marL="342900" lvl="0" indent="-342900" algn="just">
                        <a:spcBef>
                          <a:spcPts val="32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ES" sz="1800" dirty="0">
                          <a:effectLst/>
                        </a:rPr>
                        <a:t>El cine</a:t>
                      </a:r>
                      <a:endParaRPr lang="es-CO" sz="1800" dirty="0">
                        <a:effectLst/>
                      </a:endParaRPr>
                    </a:p>
                    <a:p>
                      <a:pPr marL="342900" lvl="0" indent="-342900" algn="just">
                        <a:spcBef>
                          <a:spcPts val="32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ES" sz="1800" dirty="0">
                          <a:effectLst/>
                        </a:rPr>
                        <a:t>El párrafo (libro y plan)</a:t>
                      </a:r>
                      <a:endParaRPr lang="es-CO" sz="1800" dirty="0">
                        <a:effectLst/>
                      </a:endParaRPr>
                    </a:p>
                    <a:p>
                      <a:pPr marL="342900" lvl="0" indent="-342900" algn="just">
                        <a:spcBef>
                          <a:spcPts val="32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ES" sz="1800" dirty="0">
                          <a:effectLst/>
                        </a:rPr>
                        <a:t>La </a:t>
                      </a:r>
                      <a:r>
                        <a:rPr lang="es-ES" sz="1800" dirty="0" smtClean="0">
                          <a:effectLst/>
                        </a:rPr>
                        <a:t>entonación</a:t>
                      </a:r>
                    </a:p>
                    <a:p>
                      <a:pPr marL="342900" lvl="0" indent="-342900" algn="just">
                        <a:spcBef>
                          <a:spcPts val="32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ES" sz="1800" dirty="0" smtClean="0">
                          <a:effectLst/>
                        </a:rPr>
                        <a:t>El</a:t>
                      </a:r>
                      <a:r>
                        <a:rPr lang="es-ES" sz="1800" baseline="0" dirty="0" smtClean="0">
                          <a:effectLst/>
                        </a:rPr>
                        <a:t> folleto turístico</a:t>
                      </a:r>
                      <a:endParaRPr lang="es-CO" sz="1800" dirty="0" smtClean="0">
                        <a:effectLst/>
                      </a:endParaRPr>
                    </a:p>
                    <a:p>
                      <a:pPr algn="just">
                        <a:spcBef>
                          <a:spcPts val="320"/>
                        </a:spcBef>
                        <a:spcAft>
                          <a:spcPts val="0"/>
                        </a:spcAft>
                      </a:pPr>
                      <a:r>
                        <a:rPr lang="es-ES" sz="1800" dirty="0" smtClean="0">
                          <a:effectLst/>
                        </a:rPr>
                        <a:t> </a:t>
                      </a:r>
                      <a:endParaRPr lang="es-CO" sz="1800" dirty="0" smtClean="0">
                        <a:effectLst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88137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Amiguitos 16x9">
  <a:themeElements>
    <a:clrScheme name="ChildrenFriends">
      <a:dk1>
        <a:srgbClr val="404040"/>
      </a:dk1>
      <a:lt1>
        <a:sysClr val="window" lastClr="FFFFFF"/>
      </a:lt1>
      <a:dk2>
        <a:srgbClr val="000000"/>
      </a:dk2>
      <a:lt2>
        <a:srgbClr val="EAEAEA"/>
      </a:lt2>
      <a:accent1>
        <a:srgbClr val="A63121"/>
      </a:accent1>
      <a:accent2>
        <a:srgbClr val="318DCB"/>
      </a:accent2>
      <a:accent3>
        <a:srgbClr val="F28330"/>
      </a:accent3>
      <a:accent4>
        <a:srgbClr val="50B852"/>
      </a:accent4>
      <a:accent5>
        <a:srgbClr val="EEAD1D"/>
      </a:accent5>
      <a:accent6>
        <a:srgbClr val="A68555"/>
      </a:accent6>
      <a:hlink>
        <a:srgbClr val="F28330"/>
      </a:hlink>
      <a:folHlink>
        <a:srgbClr val="969696"/>
      </a:folHlink>
    </a:clrScheme>
    <a:fontScheme name="Times New Roman-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13247122_TF03896101.potx" id="{54DDF90D-4D8C-4C0B-8E7A-27FE1D9E818D}" vid="{D83EF4BC-2653-47A8-9905-60BE1DC3223F}"/>
    </a:ext>
  </a:extLst>
</a:theme>
</file>

<file path=ppt/theme/theme2.xml><?xml version="1.0" encoding="utf-8"?>
<a:theme xmlns:a="http://schemas.openxmlformats.org/drawingml/2006/main" name="Tema de Office">
  <a:themeElements>
    <a:clrScheme name="ChildrenFriends">
      <a:dk1>
        <a:srgbClr val="404040"/>
      </a:dk1>
      <a:lt1>
        <a:sysClr val="window" lastClr="FFFFFF"/>
      </a:lt1>
      <a:dk2>
        <a:srgbClr val="000000"/>
      </a:dk2>
      <a:lt2>
        <a:srgbClr val="EAEAEA"/>
      </a:lt2>
      <a:accent1>
        <a:srgbClr val="A63121"/>
      </a:accent1>
      <a:accent2>
        <a:srgbClr val="318DCB"/>
      </a:accent2>
      <a:accent3>
        <a:srgbClr val="F28330"/>
      </a:accent3>
      <a:accent4>
        <a:srgbClr val="50B852"/>
      </a:accent4>
      <a:accent5>
        <a:srgbClr val="EEAD1D"/>
      </a:accent5>
      <a:accent6>
        <a:srgbClr val="A68555"/>
      </a:accent6>
      <a:hlink>
        <a:srgbClr val="F28330"/>
      </a:hlink>
      <a:folHlink>
        <a:srgbClr val="969696"/>
      </a:folHlink>
    </a:clrScheme>
    <a:fontScheme name="Times New Roman-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ChildrenFriends">
      <a:dk1>
        <a:srgbClr val="404040"/>
      </a:dk1>
      <a:lt1>
        <a:sysClr val="window" lastClr="FFFFFF"/>
      </a:lt1>
      <a:dk2>
        <a:srgbClr val="000000"/>
      </a:dk2>
      <a:lt2>
        <a:srgbClr val="EAEAEA"/>
      </a:lt2>
      <a:accent1>
        <a:srgbClr val="A63121"/>
      </a:accent1>
      <a:accent2>
        <a:srgbClr val="318DCB"/>
      </a:accent2>
      <a:accent3>
        <a:srgbClr val="F28330"/>
      </a:accent3>
      <a:accent4>
        <a:srgbClr val="50B852"/>
      </a:accent4>
      <a:accent5>
        <a:srgbClr val="EEAD1D"/>
      </a:accent5>
      <a:accent6>
        <a:srgbClr val="A68555"/>
      </a:accent6>
      <a:hlink>
        <a:srgbClr val="F28330"/>
      </a:hlink>
      <a:folHlink>
        <a:srgbClr val="969696"/>
      </a:folHlink>
    </a:clrScheme>
    <a:fontScheme name="Times New Roman-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VSO_x0020_item_x0020_id xmlns="40262f94-9f35-4ac3-9a90-690165a166b7" xsi:nil="true"/>
    <Assetid_x0020_ xmlns="40262f94-9f35-4ac3-9a90-690165a166b7" xsi:nil="true"/>
    <Item_x0020_Details xmlns="40262f94-9f35-4ac3-9a90-690165a166b7" xsi:nil="true"/>
    <Template_x0020_details xmlns="40262f94-9f35-4ac3-9a90-690165a166b7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3F7D94069FF64A86F7DFF56D60E3BE" ma:contentTypeVersion="6" ma:contentTypeDescription="Create a new document." ma:contentTypeScope="" ma:versionID="c32302c77d4085ecf495bdddb7f5e889">
  <xsd:schema xmlns:xsd="http://www.w3.org/2001/XMLSchema" xmlns:xs="http://www.w3.org/2001/XMLSchema" xmlns:p="http://schemas.microsoft.com/office/2006/metadata/properties" xmlns:ns2="a4f35948-e619-41b3-aa29-22878b09cfd2" xmlns:ns3="40262f94-9f35-4ac3-9a90-690165a166b7" targetNamespace="http://schemas.microsoft.com/office/2006/metadata/properties" ma:root="true" ma:fieldsID="4ab5ae46be95f9d0be6107e8200be7a2" ns2:_="" ns3:_="">
    <xsd:import namespace="a4f35948-e619-41b3-aa29-22878b09cfd2"/>
    <xsd:import namespace="40262f94-9f35-4ac3-9a90-690165a166b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VSO_x0020_item_x0020_id" minOccurs="0"/>
                <xsd:element ref="ns3:Item_x0020_Details" minOccurs="0"/>
                <xsd:element ref="ns3:Template_x0020_details" minOccurs="0"/>
                <xsd:element ref="ns3:Assetid_x0020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f35948-e619-41b3-aa29-22878b09cfd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62f94-9f35-4ac3-9a90-690165a166b7" elementFormDefault="qualified">
    <xsd:import namespace="http://schemas.microsoft.com/office/2006/documentManagement/types"/>
    <xsd:import namespace="http://schemas.microsoft.com/office/infopath/2007/PartnerControls"/>
    <xsd:element name="VSO_x0020_item_x0020_id" ma:index="10" nillable="true" ma:displayName="VSO item id" ma:description="Please add the bug number to refer to VSO items." ma:internalName="VSO_x0020_item_x0020_id">
      <xsd:simpleType>
        <xsd:restriction base="dms:Text">
          <xsd:maxLength value="255"/>
        </xsd:restriction>
      </xsd:simpleType>
    </xsd:element>
    <xsd:element name="Item_x0020_Details" ma:index="11" nillable="true" ma:displayName="Item Details" ma:internalName="Item_x0020_Details">
      <xsd:simpleType>
        <xsd:restriction base="dms:Note">
          <xsd:maxLength value="255"/>
        </xsd:restriction>
      </xsd:simpleType>
    </xsd:element>
    <xsd:element name="Template_x0020_details" ma:index="12" nillable="true" ma:displayName="Template details" ma:internalName="Template_x0020_details">
      <xsd:simpleType>
        <xsd:restriction base="dms:Text"/>
      </xsd:simpleType>
    </xsd:element>
    <xsd:element name="Assetid_x0020_" ma:index="13" nillable="true" ma:displayName="Assetid " ma:internalName="Assetid_x0020_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EDF6667-B669-49A4-BBE6-2132BA71C0C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DA15C6C-6BB6-4DB6-B7D6-7F14EAB2CC5C}">
  <ds:schemaRefs>
    <ds:schemaRef ds:uri="http://schemas.microsoft.com/office/2006/documentManagement/types"/>
    <ds:schemaRef ds:uri="a4f35948-e619-41b3-aa29-22878b09cfd2"/>
    <ds:schemaRef ds:uri="http://purl.org/dc/elements/1.1/"/>
    <ds:schemaRef ds:uri="http://www.w3.org/XML/1998/namespace"/>
    <ds:schemaRef ds:uri="http://purl.org/dc/terms/"/>
    <ds:schemaRef ds:uri="http://schemas.microsoft.com/office/infopath/2007/PartnerControls"/>
    <ds:schemaRef ds:uri="http://schemas.microsoft.com/office/2006/metadata/properties"/>
    <ds:schemaRef ds:uri="http://purl.org/dc/dcmitype/"/>
    <ds:schemaRef ds:uri="http://schemas.openxmlformats.org/package/2006/metadata/core-properties"/>
    <ds:schemaRef ds:uri="40262f94-9f35-4ac3-9a90-690165a166b7"/>
  </ds:schemaRefs>
</ds:datastoreItem>
</file>

<file path=customXml/itemProps3.xml><?xml version="1.0" encoding="utf-8"?>
<ds:datastoreItem xmlns:ds="http://schemas.openxmlformats.org/officeDocument/2006/customXml" ds:itemID="{4A369AEE-D726-45B1-ACA9-0D6048C368C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f35948-e619-41b3-aa29-22878b09cfd2"/>
    <ds:schemaRef ds:uri="40262f94-9f35-4ac3-9a90-690165a166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Presentación educativa de niños en el patio de la escuela (álbum panorámico)</Template>
  <TotalTime>13</TotalTime>
  <Words>52</Words>
  <Application>Microsoft Office PowerPoint</Application>
  <PresentationFormat>Panorámica</PresentationFormat>
  <Paragraphs>22</Paragraphs>
  <Slides>3</Slides>
  <Notes>3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7" baseType="lpstr">
      <vt:lpstr>Arial</vt:lpstr>
      <vt:lpstr>Symbol</vt:lpstr>
      <vt:lpstr>Times New Roman</vt:lpstr>
      <vt:lpstr>Amiguitos 16x9</vt:lpstr>
      <vt:lpstr>CLASE DE ESPAÑOL</vt:lpstr>
      <vt:lpstr>Dibuja y decora el separador del IV período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CLASE DE ESPAÑOL</dc:title>
  <dc:creator>Felipe Gonzalez</dc:creator>
  <cp:keywords/>
  <cp:lastModifiedBy>Felipe Gonzalez</cp:lastModifiedBy>
  <cp:revision>3</cp:revision>
  <dcterms:created xsi:type="dcterms:W3CDTF">2020-09-07T16:35:53Z</dcterms:created>
  <dcterms:modified xsi:type="dcterms:W3CDTF">2020-09-07T17:16:59Z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TC038961019991</vt:lpwstr>
  </property>
  <property fmtid="{D5CDD505-2E9C-101B-9397-08002B2CF9AE}" pid="3" name="ContentTypeId">
    <vt:lpwstr>0x010100AA3F7D94069FF64A86F7DFF56D60E3BE</vt:lpwstr>
  </property>
</Properties>
</file>