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7" r:id="rId4"/>
    <p:sldId id="260" r:id="rId5"/>
    <p:sldId id="259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9/21/2020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9/21/2020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9/21/2020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9/21/2020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9/21/2020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9/21/2020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9/21/2020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9/21/2020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9/21/2020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9/21/2020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2580" y="540913"/>
            <a:ext cx="11384923" cy="2600852"/>
          </a:xfrm>
        </p:spPr>
        <p:txBody>
          <a:bodyPr/>
          <a:lstStyle/>
          <a:p>
            <a:pPr algn="ctr"/>
            <a:r>
              <a:rPr lang="es-CO" dirty="0" smtClean="0"/>
              <a:t>CLASE DE CIENCIAS NATURALES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004961" y="5060715"/>
            <a:ext cx="7963287" cy="861420"/>
          </a:xfrm>
        </p:spPr>
        <p:txBody>
          <a:bodyPr>
            <a:normAutofit/>
          </a:bodyPr>
          <a:lstStyle/>
          <a:p>
            <a:r>
              <a:rPr lang="es-CO" sz="4800" dirty="0" smtClean="0">
                <a:latin typeface="Algerian" panose="04020705040A02060702" pitchFamily="82" charset="0"/>
              </a:rPr>
              <a:t>SEPTIEMBRE 21 DE 2020</a:t>
            </a:r>
            <a:endParaRPr lang="es-CO" sz="4800" dirty="0">
              <a:latin typeface="Algerian" panose="04020705040A02060702" pitchFamily="82" charset="0"/>
            </a:endParaRP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3458127" y="3670530"/>
            <a:ext cx="6097997" cy="86142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es-CO" sz="4800" dirty="0" smtClean="0">
                <a:latin typeface="Algerian" panose="04020705040A02060702" pitchFamily="82" charset="0"/>
              </a:rPr>
              <a:t>LAS MEDICIONES</a:t>
            </a:r>
            <a:endParaRPr lang="es-CO" sz="4800" dirty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70361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Qué es medició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670" y="209481"/>
            <a:ext cx="11178862" cy="6380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03752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nstrumentos de medició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608" y="471353"/>
            <a:ext cx="11500834" cy="6041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85303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iapositiva instrumentos de medi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730" y="270456"/>
            <a:ext cx="11616743" cy="6471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35319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iapositiva instrumentos de medi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944" y="200896"/>
            <a:ext cx="10947042" cy="6273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93530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Iconos Fijados, Estilo Plano De Las Herramientas De La Medida Ilustración  del Vector - Ilustración de medida, industria: 12019109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730" y="656823"/>
            <a:ext cx="11423561" cy="5740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63706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mprimir Mapa Interactivo: MATEMÁTICAS 4º Primaria U-9 Instrumentos de  medidas de longitud. (matemáticas - primaria - cuarto curso - medidas de  longitud - instrumentos de medida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238" y="414107"/>
            <a:ext cx="11618720" cy="6038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83917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55</TotalTime>
  <Words>10</Words>
  <Application>Microsoft Office PowerPoint</Application>
  <PresentationFormat>Panorámica</PresentationFormat>
  <Paragraphs>3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2" baseType="lpstr">
      <vt:lpstr>Algerian</vt:lpstr>
      <vt:lpstr>Arial</vt:lpstr>
      <vt:lpstr>Century Gothic</vt:lpstr>
      <vt:lpstr>Wingdings 3</vt:lpstr>
      <vt:lpstr>Ion</vt:lpstr>
      <vt:lpstr>CLASE DE CIENCIAS NATURALES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DE CIENCIAS NATURALES</dc:title>
  <dc:creator>Felipe Gonzalez</dc:creator>
  <cp:lastModifiedBy>Felipe Gonzalez</cp:lastModifiedBy>
  <cp:revision>4</cp:revision>
  <dcterms:created xsi:type="dcterms:W3CDTF">2020-09-22T02:49:19Z</dcterms:created>
  <dcterms:modified xsi:type="dcterms:W3CDTF">2020-09-21T14:10:57Z</dcterms:modified>
</cp:coreProperties>
</file>