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CIENCIAS NATURALES: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7200" dirty="0" smtClean="0"/>
              <a:t>LA FÍSICA</a:t>
            </a:r>
            <a:endParaRPr lang="es-CO" sz="7200" dirty="0"/>
          </a:p>
        </p:txBody>
      </p:sp>
    </p:spTree>
    <p:extLst>
      <p:ext uri="{BB962C8B-B14F-4D97-AF65-F5344CB8AC3E}">
        <p14:creationId xmlns:p14="http://schemas.microsoft.com/office/powerpoint/2010/main" val="186467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 smtClean="0"/>
              <a:t>LA FÍSICA</a:t>
            </a:r>
            <a:endParaRPr lang="es-CO" sz="54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O" dirty="0" smtClean="0"/>
              <a:t>LA FÍSICA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pPr algn="just"/>
            <a:r>
              <a:rPr lang="es-CO" sz="2000" dirty="0" smtClean="0"/>
              <a:t>Es la ciencia que observa la naturaleza y propone leyes que rigen su comportamiento. Además estudia las propiedades de la electricidad, el sonido, la óptica, la mecánica y los fenómenos térmicos</a:t>
            </a:r>
            <a:endParaRPr lang="es-CO" sz="20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CO" dirty="0" smtClean="0"/>
              <a:t>CIENCIA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pPr algn="just"/>
            <a:r>
              <a:rPr lang="es-CO" sz="3200" dirty="0" smtClean="0"/>
              <a:t>Es el resultado de los procesos de investigación.</a:t>
            </a:r>
            <a:endParaRPr lang="es-CO" sz="3200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s-CO" dirty="0" smtClean="0"/>
              <a:t>ENERGÍA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>
            <a:noAutofit/>
          </a:bodyPr>
          <a:lstStyle/>
          <a:p>
            <a:pPr algn="just"/>
            <a:r>
              <a:rPr lang="es-CO" sz="2800" dirty="0" smtClean="0"/>
              <a:t>Propiedad asociada a los objetos y sustancias que se manifiesta en las transformaciones que ocurren en la naturaleza.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18407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RESPONDE LAS SIGUIENTES PREGUNTAS:</a:t>
            </a:r>
            <a:br>
              <a:rPr lang="es-CO" dirty="0" smtClean="0"/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¿Qué crees que es la medida?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¿Has escuchado antes la palabra metro? ¿para qué se usa?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¿Conoces otras maneras de medir los objetos?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¿Crees qué tener medidas es importante?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307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RESPONDE LAS PREGUNTAS DE LA PÁGINA 386:</a:t>
            </a:r>
            <a:br>
              <a:rPr lang="es-CO" dirty="0" smtClean="0"/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¿CUÁL ES TU EDAD?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¿CUÁL ES TU PESO?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¿CUÁL ES TU ESTATURA?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¿CUÁNTOS HERMANOS TIENES?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4658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4589" r="73697" b="18671"/>
          <a:stretch/>
        </p:blipFill>
        <p:spPr>
          <a:xfrm>
            <a:off x="437882" y="72773"/>
            <a:ext cx="11436439" cy="657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9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35" t="27219" r="74753" b="45927"/>
          <a:stretch/>
        </p:blipFill>
        <p:spPr>
          <a:xfrm rot="10800000">
            <a:off x="914393" y="1712889"/>
            <a:ext cx="10573557" cy="4945487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437882" y="341104"/>
            <a:ext cx="11346287" cy="10809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400" dirty="0" smtClean="0"/>
              <a:t/>
            </a:r>
            <a:br>
              <a:rPr lang="es-CO" sz="2400" dirty="0" smtClean="0"/>
            </a:br>
            <a:r>
              <a:rPr lang="es-CO" sz="2400" dirty="0" smtClean="0"/>
              <a:t>DESARROLLA LOS PUNTOS 1 Y 2 DE LA PÁGINA 387. ADEMÁS LA SOPA DE</a:t>
            </a:r>
          </a:p>
          <a:p>
            <a:endParaRPr lang="es-CO" sz="2400" dirty="0"/>
          </a:p>
          <a:p>
            <a:r>
              <a:rPr lang="es-CO" sz="2400" dirty="0" smtClean="0"/>
              <a:t> LETRAS DE LA PÁGINA 394:</a:t>
            </a:r>
            <a:br>
              <a:rPr lang="es-CO" sz="2400" dirty="0" smtClean="0"/>
            </a:b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406049530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73</TotalTime>
  <Words>136</Words>
  <Application>Microsoft Office PowerPoint</Application>
  <PresentationFormat>Panorámica</PresentationFormat>
  <Paragraphs>29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Berlín</vt:lpstr>
      <vt:lpstr>CIENCIAS NATURALES:</vt:lpstr>
      <vt:lpstr>LA FÍSICA</vt:lpstr>
      <vt:lpstr> RESPONDE LAS SIGUIENTES PREGUNTAS: </vt:lpstr>
      <vt:lpstr> RESPONDE LAS PREGUNTAS DE LA PÁGINA 386: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NATURALES:</dc:title>
  <dc:creator>Felipe Gonzalez</dc:creator>
  <cp:lastModifiedBy>Felipe Gonzalez</cp:lastModifiedBy>
  <cp:revision>5</cp:revision>
  <dcterms:created xsi:type="dcterms:W3CDTF">2020-09-14T13:22:53Z</dcterms:created>
  <dcterms:modified xsi:type="dcterms:W3CDTF">2020-09-14T16:40:35Z</dcterms:modified>
</cp:coreProperties>
</file>