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3" r:id="rId3"/>
    <p:sldId id="267" r:id="rId4"/>
    <p:sldId id="273" r:id="rId5"/>
    <p:sldId id="271" r:id="rId6"/>
    <p:sldId id="268" r:id="rId7"/>
    <p:sldId id="269" r:id="rId8"/>
    <p:sldId id="262" r:id="rId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6395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58A6B77-4CD0-4837-888F-5450ED07382F}" type="datetime1">
              <a:rPr lang="es-ES" smtClean="0"/>
              <a:t>08/09/2020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FBF568D-E0C5-4F7A-80C1-F7598EC89943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27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58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665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48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84E01D-FE59-4730-AF0E-FE450E404B97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6A526C-96C5-4D92-AB97-D8ADC29D42FE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D8706A-82CB-4CEF-A1F3-DFFE07174E7B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8843A6-40B9-4C41-B2F4-377E2A54BFAD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ECB6EA-8F6B-4084-8E83-2F4BA16ACF8E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9" name="Grupo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6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9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7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0" name="Marcador de posición de texto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F7458E2-43B4-47F5-9309-6BEE53513121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52" name="Grupo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9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1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84" name="Grupo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8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2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97" name="Grupo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80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3" name="Marcador de posición de texto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F776D7C-62EF-4BA7-B64B-98976BFFC620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Autofit/>
          </a:bodyPr>
          <a:lstStyle>
            <a:lvl1pPr algn="l" rtl="0">
              <a:defRPr sz="2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4" name="Grupo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97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98" name="Grupo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1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12" name="Grupo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25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6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629BEB8-9E7D-46F8-9D38-0DF867B65F6C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8C5E9C56-EA05-4307-85E4-BF6C05199383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" name="Grupo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orma libre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orma libre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1" name="Forma libre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2" name="Forma libre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E4B513-C016-45E9-9D12-97C0FE834FFB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08D2A3-9C84-40EA-B90D-CE0CB003F11C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3FC754-5105-4120-96BF-E066A80C9168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6DF62A26-CBD6-46C0-96AB-9CE431FD79E9}" type="datetime1">
              <a:rPr lang="es-ES" noProof="0" smtClean="0"/>
              <a:pPr/>
              <a:t>08/09/2020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78051" y="1752600"/>
            <a:ext cx="8045562" cy="1828800"/>
          </a:xfrm>
        </p:spPr>
        <p:txBody>
          <a:bodyPr rtlCol="0"/>
          <a:lstStyle/>
          <a:p>
            <a:pPr rtl="0"/>
            <a:r>
              <a:rPr lang="es-ES" dirty="0" smtClean="0"/>
              <a:t>CIENCIAS NATURALES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INICIO DE IV PERÍODO</a:t>
            </a:r>
          </a:p>
          <a:p>
            <a:pPr rtl="0"/>
            <a:r>
              <a:rPr lang="es-ES" dirty="0" smtClean="0"/>
              <a:t>SEPTIEMBRE 07 DE 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3961" y="1828800"/>
            <a:ext cx="8796270" cy="1828800"/>
          </a:xfrm>
        </p:spPr>
        <p:txBody>
          <a:bodyPr rtlCol="0">
            <a:normAutofit fontScale="90000"/>
          </a:bodyPr>
          <a:lstStyle/>
          <a:p>
            <a:pPr algn="ctr" rtl="0">
              <a:lnSpc>
                <a:spcPct val="100000"/>
              </a:lnSpc>
            </a:pPr>
            <a:r>
              <a:rPr lang="es-ES" dirty="0" smtClean="0"/>
              <a:t>DIBUJA Y </a:t>
            </a:r>
            <a:br>
              <a:rPr lang="es-ES" dirty="0" smtClean="0"/>
            </a:br>
            <a:r>
              <a:rPr lang="es-ES" dirty="0" smtClean="0"/>
              <a:t>DECORA EL SEPARADOR CORRESPONDIENTE </a:t>
            </a:r>
            <a:br>
              <a:rPr lang="es-ES" dirty="0" smtClean="0"/>
            </a:br>
            <a:r>
              <a:rPr lang="es-ES" dirty="0" smtClean="0"/>
              <a:t>AL IV PERÍODO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ESCRIBE LOS TEMAS A DESARROLLAR: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438089"/>
              </p:ext>
            </p:extLst>
          </p:nvPr>
        </p:nvGraphicFramePr>
        <p:xfrm>
          <a:off x="1030309" y="785611"/>
          <a:ext cx="9569003" cy="547352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079697"/>
                <a:gridCol w="6489306"/>
              </a:tblGrid>
              <a:tr h="1459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 smtClean="0">
                          <a:effectLst/>
                        </a:rPr>
                        <a:t>IV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PERIODO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NUCLEOS TEMATICOS</a:t>
                      </a:r>
                      <a:endParaRPr lang="es-C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39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CIENCIAS NATURALES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 física.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Las mediciones.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 energía.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 luz.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El sonido.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"/>
                      </a:pPr>
                      <a:r>
                        <a:rPr lang="es-ES" sz="2400" dirty="0">
                          <a:effectLst/>
                        </a:rPr>
                        <a:t>El movimiento.</a:t>
                      </a:r>
                      <a:endParaRPr lang="es-CO" sz="2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43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972" t="28722" r="39366" b="17167"/>
          <a:stretch/>
        </p:blipFill>
        <p:spPr>
          <a:xfrm>
            <a:off x="605308" y="470129"/>
            <a:ext cx="10801796" cy="612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5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21381" y="3155324"/>
            <a:ext cx="8190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/>
              <a:t>https://www.youtube.com/watch?v=Mk8Env3xrMI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221381" y="1348993"/>
            <a:ext cx="7858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dirty="0" smtClean="0">
                <a:latin typeface="Algerian" panose="04020705040A02060702" pitchFamily="82" charset="0"/>
              </a:rPr>
              <a:t>VER EL SIGUIENTE VIDEO CON ATENCIÓN:</a:t>
            </a:r>
            <a:endParaRPr lang="es-CO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7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REA - &quot;Cambios de estado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32" y="360609"/>
            <a:ext cx="10161430" cy="592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42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| Ciencia natural, Ciencias fisicas, Tipos de ener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5" y="335019"/>
            <a:ext cx="10869768" cy="628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71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09137" y="1596980"/>
            <a:ext cx="4829577" cy="329180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 smtClean="0"/>
              <a:t>Con toda la disposición, esfuerzo y dedicación alcanzaremos la meta.</a:t>
            </a:r>
            <a:endParaRPr lang="es-ES" dirty="0"/>
          </a:p>
        </p:txBody>
      </p:sp>
      <p:pic>
        <p:nvPicPr>
          <p:cNvPr id="9" name="Marcador de posición de imagen 8" descr="Tres niños con impermeables de la mano y jugando al aire libre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ón de naturaleza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63_TF03431377_TF03431377.potx" id="{173A8E5F-E093-4109-A5F4-14D2A0DC49D0}" vid="{EB6DDEBC-A3DA-4194-A0FB-2A77B1D3F949}"/>
    </a:ext>
  </a:extLst>
</a:theme>
</file>

<file path=ppt/theme/theme2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naturaleza, diseño ilustrado con un paisaje (pantalla panorámica)</Template>
  <TotalTime>145</TotalTime>
  <Words>67</Words>
  <Application>Microsoft Office PowerPoint</Application>
  <PresentationFormat>Panorámica</PresentationFormat>
  <Paragraphs>22</Paragraphs>
  <Slides>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Algerian</vt:lpstr>
      <vt:lpstr>Arial</vt:lpstr>
      <vt:lpstr>Calibri</vt:lpstr>
      <vt:lpstr>Segoe Print</vt:lpstr>
      <vt:lpstr>Times New Roman</vt:lpstr>
      <vt:lpstr>Wingdings</vt:lpstr>
      <vt:lpstr>Ilustración de naturaleza 16x9</vt:lpstr>
      <vt:lpstr>CIENCIAS NATURALES</vt:lpstr>
      <vt:lpstr>DIBUJA Y  DECORA EL SEPARADOR CORRESPONDIENTE  AL IV PERÍODO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 toda la disposición, esfuerzo y dedicación alcanzaremos la meta.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</dc:title>
  <dc:creator>Felipe Gonzalez</dc:creator>
  <cp:lastModifiedBy>Felipe Gonzalez</cp:lastModifiedBy>
  <cp:revision>7</cp:revision>
  <dcterms:created xsi:type="dcterms:W3CDTF">2020-09-07T14:18:49Z</dcterms:created>
  <dcterms:modified xsi:type="dcterms:W3CDTF">2020-09-08T14:54:28Z</dcterms:modified>
</cp:coreProperties>
</file>