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58" r:id="rId4"/>
    <p:sldId id="257" r:id="rId5"/>
    <p:sldId id="261" r:id="rId6"/>
    <p:sldId id="266" r:id="rId7"/>
    <p:sldId id="267" r:id="rId8"/>
    <p:sldId id="268" r:id="rId9"/>
    <p:sldId id="269" r:id="rId10"/>
    <p:sldId id="270" r:id="rId11"/>
    <p:sldId id="272" r:id="rId12"/>
    <p:sldId id="271" r:id="rId13"/>
    <p:sldId id="274" r:id="rId14"/>
    <p:sldId id="27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1820" y="2733709"/>
            <a:ext cx="8592636" cy="1373070"/>
          </a:xfrm>
        </p:spPr>
        <p:txBody>
          <a:bodyPr/>
          <a:lstStyle/>
          <a:p>
            <a:pPr algn="ctr"/>
            <a:r>
              <a:rPr lang="es-CO" dirty="0" smtClean="0"/>
              <a:t>CÁTEDRA DE MONSEÑOR ALVAREZ RESTREPO 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05307" y="4497070"/>
            <a:ext cx="9646276" cy="1117687"/>
          </a:xfrm>
        </p:spPr>
        <p:txBody>
          <a:bodyPr>
            <a:noAutofit/>
          </a:bodyPr>
          <a:lstStyle/>
          <a:p>
            <a:pPr algn="ctr"/>
            <a:r>
              <a:rPr lang="es-CO" sz="6000" dirty="0">
                <a:latin typeface="Algerian" panose="04020705040A02060702" pitchFamily="82" charset="0"/>
              </a:rPr>
              <a:t>FUNDADOR DEL COLEGIO CATÓLICO BALTASAR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605" t="23461" r="3451" b="6646"/>
          <a:stretch/>
        </p:blipFill>
        <p:spPr>
          <a:xfrm rot="5400000">
            <a:off x="8250875" y="360801"/>
            <a:ext cx="4301924" cy="358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78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Deben dibujar y colorear a nuestro fundador, Monseñor Álvarez Restrepo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También deben dibujar el escudo y la bandera del colegio y explicar su significado.</a:t>
            </a:r>
          </a:p>
          <a:p>
            <a:endParaRPr lang="es-CO" dirty="0"/>
          </a:p>
          <a:p>
            <a:r>
              <a:rPr lang="es-CO" dirty="0" smtClean="0"/>
              <a:t>Dibujar su familia.</a:t>
            </a:r>
          </a:p>
          <a:p>
            <a:endParaRPr lang="es-CO" dirty="0"/>
          </a:p>
          <a:p>
            <a:r>
              <a:rPr lang="es-CO" dirty="0" smtClean="0"/>
              <a:t>Dibujar la familia del colegio.</a:t>
            </a:r>
          </a:p>
          <a:p>
            <a:endParaRPr lang="es-CO" dirty="0"/>
          </a:p>
          <a:p>
            <a:r>
              <a:rPr lang="es-CO" dirty="0" smtClean="0"/>
              <a:t>Las demás diapositivas las pueden imprimir y pegar.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7751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0141" t="23086" r="11055" b="6645"/>
          <a:stretch/>
        </p:blipFill>
        <p:spPr>
          <a:xfrm>
            <a:off x="545253" y="334850"/>
            <a:ext cx="11226038" cy="61045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9700" t="28910" r="73486" b="10967"/>
          <a:stretch/>
        </p:blipFill>
        <p:spPr>
          <a:xfrm>
            <a:off x="10439837" y="334850"/>
            <a:ext cx="1331454" cy="440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943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176" t="24025" r="11797" b="7021"/>
          <a:stretch/>
        </p:blipFill>
        <p:spPr>
          <a:xfrm>
            <a:off x="631064" y="309093"/>
            <a:ext cx="11165983" cy="625913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2783" t="27219" r="63345" b="30883"/>
          <a:stretch/>
        </p:blipFill>
        <p:spPr>
          <a:xfrm rot="5400000">
            <a:off x="6046629" y="843566"/>
            <a:ext cx="6284889" cy="521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46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0156" t="51268" r="26585" b="4015"/>
          <a:stretch/>
        </p:blipFill>
        <p:spPr>
          <a:xfrm rot="5400000">
            <a:off x="7418724" y="592921"/>
            <a:ext cx="2962140" cy="49960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486" t="51268" r="55931" b="4015"/>
          <a:stretch/>
        </p:blipFill>
        <p:spPr>
          <a:xfrm rot="5400000">
            <a:off x="1235514" y="1662945"/>
            <a:ext cx="3569877" cy="503493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7394" t="35486" r="54578" b="9276"/>
          <a:stretch/>
        </p:blipFill>
        <p:spPr>
          <a:xfrm flipH="1">
            <a:off x="502987" y="3349066"/>
            <a:ext cx="5034930" cy="222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17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7922" t="25904" r="68415" b="28253"/>
          <a:stretch/>
        </p:blipFill>
        <p:spPr>
          <a:xfrm rot="16200000">
            <a:off x="2771071" y="-2058511"/>
            <a:ext cx="6551125" cy="1103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99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45" t="29473" r="50775" b="8712"/>
          <a:stretch/>
        </p:blipFill>
        <p:spPr>
          <a:xfrm>
            <a:off x="515155" y="244699"/>
            <a:ext cx="11243256" cy="63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38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373" t="25152" r="46127" b="5330"/>
          <a:stretch/>
        </p:blipFill>
        <p:spPr>
          <a:xfrm>
            <a:off x="553792" y="339373"/>
            <a:ext cx="11243256" cy="620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16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268" t="36614" r="45492" b="6645"/>
          <a:stretch/>
        </p:blipFill>
        <p:spPr>
          <a:xfrm>
            <a:off x="430717" y="248737"/>
            <a:ext cx="11469361" cy="629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40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familia y la escuela. Nombres: Pablo González Katherine López - ppt  video online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0" y="489834"/>
            <a:ext cx="11024316" cy="614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516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ol de padres y la escuela de pad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6" y="330043"/>
            <a:ext cx="10959921" cy="624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186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 familia y la escuela. Nombres: Pablo González Katherine López - ppt  video online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7" y="231820"/>
            <a:ext cx="10650828" cy="643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ELACIÓN FAMILIA Y ESCUELA - ppt descarg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327" y="4153115"/>
            <a:ext cx="4211392" cy="235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512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amilia, escuela y socie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7" y="141669"/>
            <a:ext cx="11449318" cy="654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067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onociendo los valores | LOS VALORES COMO VIRT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58" y="360609"/>
            <a:ext cx="5230745" cy="597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rupo Educ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340" y="360608"/>
            <a:ext cx="5539357" cy="597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293621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143</TotalTime>
  <Words>55</Words>
  <Application>Microsoft Office PowerPoint</Application>
  <PresentationFormat>Panorámica</PresentationFormat>
  <Paragraphs>10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Algerian</vt:lpstr>
      <vt:lpstr>Arial</vt:lpstr>
      <vt:lpstr>Trebuchet MS</vt:lpstr>
      <vt:lpstr>Berlín</vt:lpstr>
      <vt:lpstr>CÁTEDRA DE MONSEÑOR ALVAREZ RESTREPO </vt:lpstr>
      <vt:lpstr>Deben dibujar y colorear a nuestro fundador, Monseñor Álvarez Restrepo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CÁTEDRA DE MONSEÑOR ALVAREZ RESTREPO</dc:title>
  <dc:creator>Felipe Gonzalez</dc:creator>
  <cp:lastModifiedBy>Felipe Gonzalez</cp:lastModifiedBy>
  <cp:revision>8</cp:revision>
  <dcterms:created xsi:type="dcterms:W3CDTF">2020-09-22T15:24:36Z</dcterms:created>
  <dcterms:modified xsi:type="dcterms:W3CDTF">2020-09-22T17:48:03Z</dcterms:modified>
</cp:coreProperties>
</file>