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BMFyuDKRa4" TargetMode="External"/><Relationship Id="rId2" Type="http://schemas.openxmlformats.org/officeDocument/2006/relationships/hyperlink" Target="https://www.youtube.com/watch?v=1w8yFKlU6Ag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CONCURSO DE DIBUJO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DEBEN ENVIAR A MI CORREO </a:t>
            </a:r>
          </a:p>
          <a:p>
            <a:r>
              <a:rPr lang="es-CO" dirty="0" smtClean="0"/>
              <a:t>SEPTIEMBRE 18 </a:t>
            </a:r>
            <a:r>
              <a:rPr lang="es-CO" dirty="0" smtClean="0"/>
              <a:t>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7250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1" y="2869895"/>
            <a:ext cx="10075241" cy="1090788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VER LOS VIDEOS Y ESCRIBIR LA ENSEÑANZA QUE LES DEJA CADA UNO Y ADEMÁS REALIZA DIBUJO ALUSIVO.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60608" y="4476870"/>
            <a:ext cx="9491730" cy="1704017"/>
          </a:xfrm>
        </p:spPr>
        <p:txBody>
          <a:bodyPr>
            <a:noAutofit/>
          </a:bodyPr>
          <a:lstStyle/>
          <a:p>
            <a:r>
              <a:rPr lang="es-CO" sz="2800" dirty="0">
                <a:hlinkClick r:id="rId2"/>
              </a:rPr>
              <a:t>https://</a:t>
            </a:r>
            <a:r>
              <a:rPr lang="es-CO" sz="2800" dirty="0" smtClean="0">
                <a:hlinkClick r:id="rId2"/>
              </a:rPr>
              <a:t>www.youtube.com/watch?v=1w8yFKlU6Ag</a:t>
            </a:r>
            <a:endParaRPr lang="es-CO" sz="2800" dirty="0" smtClean="0"/>
          </a:p>
          <a:p>
            <a:endParaRPr lang="es-CO" sz="2800" dirty="0"/>
          </a:p>
          <a:p>
            <a:r>
              <a:rPr lang="es-CO" sz="2800" dirty="0">
                <a:hlinkClick r:id="rId3"/>
              </a:rPr>
              <a:t>https://</a:t>
            </a:r>
            <a:r>
              <a:rPr lang="es-CO" sz="2800" dirty="0" smtClean="0">
                <a:hlinkClick r:id="rId3"/>
              </a:rPr>
              <a:t>www.youtube.com/watch?v=xBMFyuDKRa4</a:t>
            </a:r>
            <a:endParaRPr lang="es-CO" sz="2800" dirty="0" smtClean="0"/>
          </a:p>
          <a:p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26172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08337" y="643944"/>
            <a:ext cx="10844011" cy="5483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queremos hacer extensiva la invitación para que sus estudiantes participen del concurso de dibujo institucional que se llevará a cabo en la semana del 14 al 18 de septiembre.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" marR="1008380" indent="6985" algn="just">
              <a:spcBef>
                <a:spcPts val="1365"/>
              </a:spcBef>
              <a:spcAft>
                <a:spcPts val="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idea de esta actividad es que a nivel interno en cada grupo los estudiantes que deseen participar realicen un dibujo, técnica libre con la temática </a:t>
            </a:r>
            <a:r>
              <a:rPr lang="es-CO" sz="2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¨Relación del arte y la tecnología¨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" marR="1008380" indent="6985" algn="just">
              <a:spcBef>
                <a:spcPts val="1365"/>
              </a:spcBef>
              <a:spcAft>
                <a:spcPts val="0"/>
              </a:spcAft>
            </a:pPr>
            <a:r>
              <a:rPr lang="es-CO" sz="2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Criterios para la realización de los dibujos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16585" algn="just">
              <a:spcBef>
                <a:spcPts val="185"/>
              </a:spcBef>
              <a:spcAft>
                <a:spcPts val="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Creatividad. 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14045" marR="36830" indent="-2540" algn="just">
              <a:spcBef>
                <a:spcPts val="400"/>
              </a:spcBef>
              <a:spcAft>
                <a:spcPts val="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Manejo de técnica utilizada (La técnica es libre, será decisión  de cada estudiante según sus habilidades, en cada trabajo señalar la técnica utilizada) 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16585" algn="just">
              <a:spcBef>
                <a:spcPts val="50"/>
              </a:spcBef>
              <a:spcAft>
                <a:spcPts val="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Manejo del espacio. 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16585" algn="just">
              <a:spcBef>
                <a:spcPts val="300"/>
              </a:spcBef>
              <a:spcAft>
                <a:spcPts val="0"/>
              </a:spcAft>
            </a:pP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Representación visual del tema del concurso </a:t>
            </a:r>
            <a:r>
              <a:rPr lang="es-CO" sz="2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¨Relación del arte y la tecnología¨</a:t>
            </a:r>
            <a:endParaRPr lang="es-C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" algn="just">
              <a:spcAft>
                <a:spcPts val="0"/>
              </a:spcAft>
            </a:pPr>
            <a:r>
              <a:rPr lang="es-CO" sz="2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Formato: </a:t>
            </a:r>
            <a:r>
              <a:rPr lang="es-CO" sz="24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1/8 de pliego (35cm X 25cm)   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3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16181" y="947032"/>
            <a:ext cx="6096000" cy="4619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20" algn="just">
              <a:spcBef>
                <a:spcPts val="1600"/>
              </a:spcBef>
              <a:spcAft>
                <a:spcPts val="0"/>
              </a:spcAft>
            </a:pPr>
            <a:r>
              <a:rPr lang="es-CO" sz="40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Categorías: </a:t>
            </a:r>
            <a:endParaRPr lang="es-CO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" algn="just">
              <a:spcBef>
                <a:spcPts val="1600"/>
              </a:spcBef>
              <a:spcAft>
                <a:spcPts val="0"/>
              </a:spcAft>
            </a:pPr>
            <a:r>
              <a:rPr lang="es-CO" sz="40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1° Categoría Primaria (primero a quinto)</a:t>
            </a:r>
            <a:endParaRPr lang="es-CO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" algn="just">
              <a:spcBef>
                <a:spcPts val="1600"/>
              </a:spcBef>
              <a:spcAft>
                <a:spcPts val="0"/>
              </a:spcAft>
            </a:pPr>
            <a:r>
              <a:rPr lang="es-CO" sz="40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2° categoría   6° y 7° </a:t>
            </a:r>
            <a:endParaRPr lang="es-CO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" algn="just">
              <a:spcBef>
                <a:spcPts val="1700"/>
              </a:spcBef>
              <a:spcAft>
                <a:spcPts val="0"/>
              </a:spcAft>
            </a:pPr>
            <a:r>
              <a:rPr lang="es-CO" sz="40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3° - categoría  8° y 9° </a:t>
            </a:r>
            <a:endParaRPr lang="es-CO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160" algn="just">
              <a:spcBef>
                <a:spcPts val="1600"/>
              </a:spcBef>
              <a:spcAft>
                <a:spcPts val="0"/>
              </a:spcAft>
            </a:pPr>
            <a:r>
              <a:rPr lang="es-CO" sz="4000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4°-  categoría   10° y 11° </a:t>
            </a:r>
            <a:endParaRPr lang="es-CO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24248" y="377904"/>
            <a:ext cx="10509160" cy="6076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830" algn="just">
              <a:spcBef>
                <a:spcPts val="400"/>
              </a:spcBef>
              <a:spcAft>
                <a:spcPts val="0"/>
              </a:spcAft>
            </a:pPr>
            <a:r>
              <a:rPr lang="es-CO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 trabajos enviados debe incluir nombre completo del estudiante, técnica utilizada, grado e institución educativa a la que pertenece. 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CO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CO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premiación para cada categoría del concurso institucional está por definirse, a parte de la participación del concurso municipal al que participaran los ganadores de cada categoría.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CO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ANEXO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Institución Educativa Fabio Vásquez Botero tiene el gusto de invitar a toda la comunidad educativa del municipio de Dosquebradas a participar en el 2º Concurso Municipal de Dibujo y Pintura "relación del arte y la tecnología", técnica libre.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algn="just"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Tema: Relación del arte y la tecnología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algn="just">
              <a:spcBef>
                <a:spcPts val="1600"/>
              </a:spcBef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Categorías: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algn="just">
              <a:spcBef>
                <a:spcPts val="1600"/>
              </a:spcBef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1° Categoría Primaria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795" algn="just">
              <a:spcBef>
                <a:spcPts val="1600"/>
              </a:spcBef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2° categoría   6° y 7°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080" algn="just">
              <a:spcBef>
                <a:spcPts val="1700"/>
              </a:spcBef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3° - categoría  8° y 9° </a:t>
            </a:r>
            <a:endParaRPr lang="es-CO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810" algn="just">
              <a:spcBef>
                <a:spcPts val="1600"/>
              </a:spcBef>
              <a:spcAft>
                <a:spcPts val="0"/>
              </a:spcAft>
            </a:pPr>
            <a:r>
              <a:rPr lang="es-CO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4°-  categoría   10° y 11° </a:t>
            </a:r>
            <a:endParaRPr lang="es-CO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4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0607" y="497891"/>
            <a:ext cx="11346287" cy="6238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" algn="just">
              <a:spcBef>
                <a:spcPts val="1600"/>
              </a:spcBef>
              <a:spcAft>
                <a:spcPts val="0"/>
              </a:spcAft>
            </a:pPr>
            <a:r>
              <a:rPr lang="es-CO" sz="11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Técnica: Libre </a:t>
            </a:r>
            <a:endParaRPr lang="es-C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53975" algn="just">
              <a:spcBef>
                <a:spcPts val="1700"/>
              </a:spcBef>
              <a:spcAft>
                <a:spcPts val="0"/>
              </a:spcAft>
            </a:pPr>
            <a:r>
              <a:rPr lang="es-CO" sz="11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Cada Colegio realizará  concurso interno y seleccionará un representante por categoría.  </a:t>
            </a:r>
            <a:endParaRPr lang="es-C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53975" algn="just">
              <a:spcBef>
                <a:spcPts val="1700"/>
              </a:spcBef>
              <a:spcAft>
                <a:spcPts val="0"/>
              </a:spcAft>
            </a:pPr>
            <a:r>
              <a:rPr lang="es-CO" sz="11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Los trabajos enviados deben incluir nombre completo del estudiante, grado e institución educativa a la que pertenece.  </a:t>
            </a:r>
            <a:endParaRPr lang="es-CO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95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Los trabajos plásticos de los ganadores se expondrán en la  página  de  Facebook  de  la  Institución  Educativa  Fabio  Vásquez  Botero </a:t>
            </a:r>
            <a:r>
              <a:rPr lang="es-CO" sz="1600" b="1" u="sng" dirty="0">
                <a:solidFill>
                  <a:srgbClr val="0432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hRps://www.facebook.com/SomosFVB</a:t>
            </a:r>
            <a:r>
              <a:rPr lang="es-CO" sz="1600" b="1" dirty="0">
                <a:solidFill>
                  <a:srgbClr val="0432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" marR="1008380" indent="6985" algn="just">
              <a:spcBef>
                <a:spcPts val="1365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selección de ganadores se realizará el 29 de octubre.  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20" marR="1008380" indent="6985" algn="just">
              <a:spcBef>
                <a:spcPts val="1365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Criterios para la selección del ganador: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85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Creatividad.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36830" algn="just">
              <a:spcBef>
                <a:spcPts val="40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Manejo de técnica utilizada (La técnica es libre, será decisión  de cada estudiante según sus habilidades, en cada trabajo señalará la técnica utilizada)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5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Manejo del espacio.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Representación visual del tema del concurso.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" algn="just"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Formato: 1/8 de pliego (35cm X 25cm)  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" algn="just">
              <a:spcBef>
                <a:spcPts val="160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Patrocinan: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" algn="just">
              <a:spcBef>
                <a:spcPts val="160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Tienda del arte 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algn="just">
              <a:spcBef>
                <a:spcPts val="1700"/>
              </a:spcBef>
              <a:spcAft>
                <a:spcPts val="0"/>
              </a:spcAft>
            </a:pPr>
            <a:r>
              <a:rPr lang="es-CO" sz="1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PREMIARÁN LOS MEJORES DE CADA CATEGORÍA </a:t>
            </a:r>
            <a:endParaRPr lang="es-CO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s-CO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</a:t>
            </a:r>
            <a:r>
              <a:rPr lang="es-CO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s-CO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 </a:t>
            </a:r>
            <a:r>
              <a:rPr lang="es-CO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ARTISTICA.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Vanessa Canal- Catalina Arias - Mónica Rendón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5791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67</TotalTime>
  <Words>139</Words>
  <Application>Microsoft Office PowerPoint</Application>
  <PresentationFormat>Panorámica</PresentationFormat>
  <Paragraphs>48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Berlín</vt:lpstr>
      <vt:lpstr>CONCURSO DE DIBUJO</vt:lpstr>
      <vt:lpstr>VER LOS VIDEOS Y ESCRIBIR LA ENSEÑANZA QUE LES DEJA CADA UNO Y ADEMÁS REALIZA DIBUJO ALUSIVO.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CONCURSO DE DIBUJO</dc:title>
  <dc:creator>Felipe Gonzalez</dc:creator>
  <cp:lastModifiedBy>Felipe Gonzalez</cp:lastModifiedBy>
  <cp:revision>3</cp:revision>
  <dcterms:created xsi:type="dcterms:W3CDTF">2020-09-14T12:23:27Z</dcterms:created>
  <dcterms:modified xsi:type="dcterms:W3CDTF">2020-09-14T16:24:46Z</dcterms:modified>
</cp:coreProperties>
</file>