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3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1370" y="1481071"/>
            <a:ext cx="10844010" cy="2047060"/>
          </a:xfrm>
        </p:spPr>
        <p:txBody>
          <a:bodyPr/>
          <a:lstStyle/>
          <a:p>
            <a:r>
              <a:rPr lang="es-CO" dirty="0" smtClean="0"/>
              <a:t>ACOMPAÑAMIENTO DE GRUPO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93399" y="4017527"/>
            <a:ext cx="7679952" cy="861420"/>
          </a:xfrm>
        </p:spPr>
        <p:txBody>
          <a:bodyPr>
            <a:normAutofit/>
          </a:bodyPr>
          <a:lstStyle/>
          <a:p>
            <a:r>
              <a:rPr lang="es-CO" sz="4400" dirty="0" smtClean="0">
                <a:latin typeface="Algerian" panose="04020705040A02060702" pitchFamily="82" charset="0"/>
              </a:rPr>
              <a:t>SEPTIEMBBRE 21 DE 2020</a:t>
            </a:r>
            <a:endParaRPr lang="es-CO" sz="4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71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6280" t="28678" r="74711" b="48380"/>
          <a:stretch/>
        </p:blipFill>
        <p:spPr bwMode="auto">
          <a:xfrm>
            <a:off x="1043190" y="734097"/>
            <a:ext cx="10135672" cy="5383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0032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6280" t="28678" r="74711" b="48380"/>
          <a:stretch/>
        </p:blipFill>
        <p:spPr bwMode="auto">
          <a:xfrm>
            <a:off x="1043190" y="734097"/>
            <a:ext cx="10135672" cy="5383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906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5601" t="51016" r="74372" b="22117"/>
          <a:stretch/>
        </p:blipFill>
        <p:spPr bwMode="auto">
          <a:xfrm>
            <a:off x="824248" y="759854"/>
            <a:ext cx="10547797" cy="54091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1747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2037" t="30785" r="78111" b="48682"/>
          <a:stretch/>
        </p:blipFill>
        <p:spPr bwMode="auto">
          <a:xfrm>
            <a:off x="1056068" y="721217"/>
            <a:ext cx="10290219" cy="53704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7106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1866" t="51332" r="76802" b="18796"/>
          <a:stretch/>
        </p:blipFill>
        <p:spPr bwMode="auto">
          <a:xfrm>
            <a:off x="837127" y="746975"/>
            <a:ext cx="10599311" cy="5318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008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ESCRIBE LA ENSEÑANZA QUE TE DEJA Y REALIZA UN DIBUJO ALUSIVO AL TEMA DEL DÍA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6559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</TotalTime>
  <Words>22</Words>
  <Application>Microsoft Office PowerPoint</Application>
  <PresentationFormat>Panorámica</PresentationFormat>
  <Paragraphs>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Algerian</vt:lpstr>
      <vt:lpstr>Arial</vt:lpstr>
      <vt:lpstr>Century Gothic</vt:lpstr>
      <vt:lpstr>Wingdings 3</vt:lpstr>
      <vt:lpstr>Sala de reuniones Ion</vt:lpstr>
      <vt:lpstr>ACOMPAÑAMIENTO DE GRUPO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ESCRIBE LA ENSEÑANZA QUE TE DEJA Y REALIZA UN DIBUJO ALUSIVO AL TEMA DEL DÍA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ACOMPAÑAMIENTO DE GRUPO</dc:title>
  <dc:creator>Felipe Gonzalez</dc:creator>
  <cp:lastModifiedBy>Felipe Gonzalez</cp:lastModifiedBy>
  <cp:revision>3</cp:revision>
  <dcterms:created xsi:type="dcterms:W3CDTF">2020-09-22T02:38:29Z</dcterms:created>
  <dcterms:modified xsi:type="dcterms:W3CDTF">2020-09-21T02:59:51Z</dcterms:modified>
</cp:coreProperties>
</file>