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70" r:id="rId4"/>
    <p:sldId id="260" r:id="rId5"/>
    <p:sldId id="271" r:id="rId6"/>
    <p:sldId id="259" r:id="rId7"/>
    <p:sldId id="273" r:id="rId8"/>
    <p:sldId id="274" r:id="rId9"/>
    <p:sldId id="275" r:id="rId10"/>
    <p:sldId id="276" r:id="rId11"/>
    <p:sldId id="277" r:id="rId12"/>
    <p:sldId id="278" r:id="rId13"/>
    <p:sldId id="282" r:id="rId14"/>
    <p:sldId id="279" r:id="rId15"/>
    <p:sldId id="283" r:id="rId16"/>
    <p:sldId id="280" r:id="rId17"/>
    <p:sldId id="28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15177" y="1308950"/>
            <a:ext cx="8136865" cy="2950480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ACOMPAÑAMIENTO DE GRUPO GRADO 3 A</a:t>
            </a:r>
            <a:br>
              <a:rPr lang="es-CO" dirty="0" smtClean="0"/>
            </a:br>
            <a:r>
              <a:rPr lang="es-CO" dirty="0" smtClean="0"/>
              <a:t>IV PERÍODO DE 2020</a:t>
            </a:r>
            <a:br>
              <a:rPr lang="es-CO" dirty="0" smtClean="0"/>
            </a:br>
            <a:r>
              <a:rPr lang="es-CO" dirty="0" smtClean="0"/>
              <a:t>PROFESORA: OLGA LUCÍA QUINTERO NIETO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915956" y="5465335"/>
            <a:ext cx="5525036" cy="1012737"/>
          </a:xfrm>
        </p:spPr>
        <p:txBody>
          <a:bodyPr/>
          <a:lstStyle/>
          <a:p>
            <a:r>
              <a:rPr lang="es-CO" dirty="0" smtClean="0"/>
              <a:t>SEPTIEMBRE 07 DE 2020</a:t>
            </a:r>
            <a:endParaRPr lang="es-CO" dirty="0"/>
          </a:p>
        </p:txBody>
      </p:sp>
      <p:pic>
        <p:nvPicPr>
          <p:cNvPr id="1026" name="Picture 2" descr="Estudiante caucásico usando una computadora portátil para la educación. |  Vector Prem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31" y="296213"/>
            <a:ext cx="3489146" cy="6181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873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83842" y="2287610"/>
            <a:ext cx="7376766" cy="2362200"/>
          </a:xfrm>
        </p:spPr>
        <p:txBody>
          <a:bodyPr>
            <a:normAutofit/>
          </a:bodyPr>
          <a:lstStyle/>
          <a:p>
            <a:pPr algn="just"/>
            <a:r>
              <a:rPr lang="es-CO" dirty="0" smtClean="0"/>
              <a:t>Seguiremos trabajando los encuentros virtuales como lo veníamos haciendo durante el iii período.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177780" y="812711"/>
            <a:ext cx="7662930" cy="1727377"/>
          </a:xfrm>
        </p:spPr>
        <p:txBody>
          <a:bodyPr>
            <a:normAutofit fontScale="92500"/>
          </a:bodyPr>
          <a:lstStyle/>
          <a:p>
            <a:endParaRPr lang="es-CO" dirty="0" smtClean="0"/>
          </a:p>
          <a:p>
            <a:r>
              <a:rPr lang="es-CO" sz="4800" dirty="0" smtClean="0">
                <a:latin typeface="Algerian" panose="04020705040A02060702" pitchFamily="82" charset="0"/>
              </a:rPr>
              <a:t>IV PERÍODO DEL  AÑO 2020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2050" name="Picture 2" descr="Estudiante caucásico usando una computadora portátil para la educación. |  Vector Premiu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16" y="991673"/>
            <a:ext cx="3673164" cy="518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516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10670" t="18576" r="42285" b="28603"/>
          <a:stretch/>
        </p:blipFill>
        <p:spPr>
          <a:xfrm>
            <a:off x="634598" y="334851"/>
            <a:ext cx="8326191" cy="6168980"/>
          </a:xfrm>
          <a:prstGeom prst="rect">
            <a:avLst/>
          </a:prstGeom>
        </p:spPr>
      </p:pic>
      <p:pic>
        <p:nvPicPr>
          <p:cNvPr id="4" name="Picture 2" descr="Personaje de dibujos animados de empresaria | Vector Premi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40"/>
          <a:stretch/>
        </p:blipFill>
        <p:spPr bwMode="auto">
          <a:xfrm>
            <a:off x="8960789" y="334851"/>
            <a:ext cx="2926411" cy="616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817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6514" t="25904" r="11479" b="10215"/>
          <a:stretch/>
        </p:blipFill>
        <p:spPr>
          <a:xfrm>
            <a:off x="721217" y="206062"/>
            <a:ext cx="10831132" cy="6336406"/>
          </a:xfrm>
          <a:prstGeom prst="rect">
            <a:avLst/>
          </a:prstGeom>
        </p:spPr>
      </p:pic>
      <p:pic>
        <p:nvPicPr>
          <p:cNvPr id="4" name="Picture 2" descr="Personaje de dibujos animados de empresaria | Vector Premi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40"/>
          <a:stretch/>
        </p:blipFill>
        <p:spPr bwMode="auto">
          <a:xfrm>
            <a:off x="8525814" y="309093"/>
            <a:ext cx="3026535" cy="564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505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rofesora de escuela de dibujos animados Imagen Vector de stock - Alamy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85"/>
          <a:stretch/>
        </p:blipFill>
        <p:spPr bwMode="auto">
          <a:xfrm>
            <a:off x="519444" y="412123"/>
            <a:ext cx="5094287" cy="584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Marcador de contenido 5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9719" t="20456" r="33978" b="16602"/>
          <a:stretch/>
        </p:blipFill>
        <p:spPr>
          <a:xfrm>
            <a:off x="5613731" y="412122"/>
            <a:ext cx="6144680" cy="5843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899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0247" t="18952" r="33240" b="8900"/>
          <a:stretch/>
        </p:blipFill>
        <p:spPr>
          <a:xfrm>
            <a:off x="316204" y="316773"/>
            <a:ext cx="8261126" cy="5962650"/>
          </a:xfrm>
          <a:prstGeom prst="rect">
            <a:avLst/>
          </a:prstGeom>
        </p:spPr>
      </p:pic>
      <p:pic>
        <p:nvPicPr>
          <p:cNvPr id="6" name="Picture 2" descr="Personaje de dibujos animados de empresaria | Vector Premi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40"/>
          <a:stretch/>
        </p:blipFill>
        <p:spPr bwMode="auto">
          <a:xfrm>
            <a:off x="8577330" y="316773"/>
            <a:ext cx="3155324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9348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dirty="0" smtClean="0"/>
              <a:t>LA CANTIDAD DE CONEXIONES PARA CADA DÍA SERÁN LAS SIGUIENTES: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EL LUNES SON  4 ENCUENTROS VIRTUALES: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1.  ACOMPAÑAMIENTO DE GRUPO.</a:t>
            </a:r>
          </a:p>
          <a:p>
            <a:pPr marL="0" indent="0">
              <a:buNone/>
            </a:pPr>
            <a:r>
              <a:rPr lang="es-CO" dirty="0" smtClean="0"/>
              <a:t>2.  CIENCIAS NATURALES.</a:t>
            </a:r>
          </a:p>
          <a:p>
            <a:pPr marL="0" indent="0">
              <a:buNone/>
            </a:pPr>
            <a:r>
              <a:rPr lang="es-CO" dirty="0" smtClean="0"/>
              <a:t>4.  SOCIALES.</a:t>
            </a:r>
          </a:p>
          <a:p>
            <a:pPr marL="0" indent="0">
              <a:buNone/>
            </a:pPr>
            <a:r>
              <a:rPr lang="es-CO" dirty="0" smtClean="0"/>
              <a:t>5.  MÚSICA.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Picture 2" descr="Personaje de dibujos animados de empresaria | Vector Premi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403"/>
          <a:stretch/>
        </p:blipFill>
        <p:spPr bwMode="auto">
          <a:xfrm>
            <a:off x="688629" y="349340"/>
            <a:ext cx="4160835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221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dirty="0"/>
              <a:t>EL </a:t>
            </a:r>
            <a:r>
              <a:rPr lang="es-CO" dirty="0" smtClean="0"/>
              <a:t>MARTES </a:t>
            </a:r>
            <a:r>
              <a:rPr lang="es-CO" dirty="0"/>
              <a:t>SON  </a:t>
            </a:r>
            <a:r>
              <a:rPr lang="es-CO" dirty="0" smtClean="0"/>
              <a:t>3 </a:t>
            </a:r>
            <a:r>
              <a:rPr lang="es-CO" dirty="0"/>
              <a:t>ENCUENTROS VIRTUALES: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/>
              <a:t>1. </a:t>
            </a:r>
            <a:r>
              <a:rPr lang="es-CO" dirty="0" smtClean="0"/>
              <a:t>MATEMÁTICAS.</a:t>
            </a:r>
            <a:endParaRPr lang="es-CO" dirty="0"/>
          </a:p>
          <a:p>
            <a:pPr marL="0" indent="0">
              <a:buNone/>
            </a:pPr>
            <a:r>
              <a:rPr lang="es-CO" dirty="0"/>
              <a:t>2. </a:t>
            </a:r>
            <a:r>
              <a:rPr lang="es-CO" dirty="0" smtClean="0"/>
              <a:t>INGLÉS.</a:t>
            </a:r>
            <a:endParaRPr lang="es-CO" dirty="0"/>
          </a:p>
          <a:p>
            <a:pPr marL="0" indent="0">
              <a:buNone/>
            </a:pPr>
            <a:r>
              <a:rPr lang="es-CO" dirty="0"/>
              <a:t>4. </a:t>
            </a:r>
            <a:r>
              <a:rPr lang="es-CO" dirty="0" smtClean="0"/>
              <a:t>RELIGIÓN-ÉTICA</a:t>
            </a:r>
            <a:endParaRPr lang="es-CO" dirty="0"/>
          </a:p>
          <a:p>
            <a:pPr marL="0" indent="0">
              <a:buNone/>
            </a:pP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Picture 2" descr="Personaje de dibujos animados de empresaria | Vector Premi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44" r="35965"/>
          <a:stretch/>
        </p:blipFill>
        <p:spPr bwMode="auto">
          <a:xfrm>
            <a:off x="528032" y="349338"/>
            <a:ext cx="4417455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374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78062" y="609600"/>
            <a:ext cx="6189493" cy="5181600"/>
          </a:xfrm>
        </p:spPr>
        <p:txBody>
          <a:bodyPr/>
          <a:lstStyle/>
          <a:p>
            <a:pPr marL="0" indent="0">
              <a:buNone/>
            </a:pPr>
            <a:r>
              <a:rPr lang="es-CO" dirty="0" smtClean="0"/>
              <a:t> EL DÍA MIÉRCOLES  4 ENCUENTROS:</a:t>
            </a:r>
          </a:p>
          <a:p>
            <a:pPr marL="457200" indent="-457200">
              <a:buAutoNum type="arabicPeriod"/>
            </a:pPr>
            <a:r>
              <a:rPr lang="es-CO" dirty="0" smtClean="0"/>
              <a:t>ESPAÑOL.</a:t>
            </a:r>
          </a:p>
          <a:p>
            <a:pPr marL="457200" indent="-457200">
              <a:buAutoNum type="arabicPeriod" startAt="2"/>
            </a:pPr>
            <a:r>
              <a:rPr lang="es-CO" dirty="0" smtClean="0"/>
              <a:t>INGLÉS.</a:t>
            </a:r>
          </a:p>
          <a:p>
            <a:pPr marL="457200" indent="-457200">
              <a:buAutoNum type="arabicPeriod" startAt="3"/>
            </a:pPr>
            <a:r>
              <a:rPr lang="es-CO" dirty="0" smtClean="0"/>
              <a:t>CIENCIAS NATURALES.</a:t>
            </a:r>
          </a:p>
          <a:p>
            <a:pPr marL="457200" indent="-457200">
              <a:buAutoNum type="arabicPeriod" startAt="3"/>
            </a:pPr>
            <a:r>
              <a:rPr lang="es-CO" dirty="0" smtClean="0"/>
              <a:t>ATENCIÓN A PADRES DE FAMILIA </a:t>
            </a:r>
            <a:endParaRPr lang="es-CO" dirty="0"/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5" name="Picture 2" descr="Personaje de dibujos animados de empresaria | Vector Premi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403"/>
          <a:stretch/>
        </p:blipFill>
        <p:spPr bwMode="auto">
          <a:xfrm>
            <a:off x="579548" y="609600"/>
            <a:ext cx="4125027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548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EL JUEVES SON  3 ENCUENTROS VIRTUALES: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1.  EDUCACIÓN FÍSICA.</a:t>
            </a:r>
          </a:p>
          <a:p>
            <a:pPr marL="0" indent="0">
              <a:buNone/>
            </a:pPr>
            <a:r>
              <a:rPr lang="es-CO" dirty="0" smtClean="0"/>
              <a:t>2.  SOCIALES.</a:t>
            </a:r>
          </a:p>
          <a:p>
            <a:pPr marL="0" indent="0">
              <a:buNone/>
            </a:pPr>
            <a:r>
              <a:rPr lang="es-CO" dirty="0" smtClean="0"/>
              <a:t>5.  TECNOLOGÍA.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Picture 2" descr="Personaje de dibujos animados de empresaria | Vector Premi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403"/>
          <a:stretch/>
        </p:blipFill>
        <p:spPr bwMode="auto">
          <a:xfrm>
            <a:off x="688629" y="349340"/>
            <a:ext cx="4160835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746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dirty="0"/>
              <a:t>EL </a:t>
            </a:r>
            <a:r>
              <a:rPr lang="es-CO" dirty="0" smtClean="0"/>
              <a:t>VIERNES </a:t>
            </a:r>
            <a:r>
              <a:rPr lang="es-CO" dirty="0"/>
              <a:t>SON  </a:t>
            </a:r>
            <a:r>
              <a:rPr lang="es-CO" dirty="0" smtClean="0"/>
              <a:t>3 </a:t>
            </a:r>
            <a:r>
              <a:rPr lang="es-CO" dirty="0"/>
              <a:t>ENCUENTROS VIRTUALES: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/>
              <a:t>1. </a:t>
            </a:r>
            <a:r>
              <a:rPr lang="es-CO" dirty="0" smtClean="0"/>
              <a:t>MATEMÁTICAS.</a:t>
            </a:r>
            <a:endParaRPr lang="es-CO" dirty="0"/>
          </a:p>
          <a:p>
            <a:pPr marL="0" indent="0">
              <a:buNone/>
            </a:pPr>
            <a:r>
              <a:rPr lang="es-CO" dirty="0"/>
              <a:t>2. </a:t>
            </a:r>
            <a:r>
              <a:rPr lang="es-CO" dirty="0" smtClean="0"/>
              <a:t>ESPAÑOL.</a:t>
            </a:r>
            <a:endParaRPr lang="es-CO" dirty="0"/>
          </a:p>
          <a:p>
            <a:pPr marL="0" indent="0">
              <a:buNone/>
            </a:pPr>
            <a:r>
              <a:rPr lang="es-CO" dirty="0"/>
              <a:t>4. </a:t>
            </a:r>
            <a:r>
              <a:rPr lang="es-CO" dirty="0" smtClean="0"/>
              <a:t>ARTES.</a:t>
            </a:r>
            <a:endParaRPr lang="es-CO" dirty="0"/>
          </a:p>
          <a:p>
            <a:pPr marL="0" indent="0">
              <a:buNone/>
            </a:pP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Picture 2" descr="Personaje de dibujos animados de empresaria | Vector Premi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44" r="35965"/>
          <a:stretch/>
        </p:blipFill>
        <p:spPr bwMode="auto">
          <a:xfrm>
            <a:off x="528032" y="349338"/>
            <a:ext cx="4417455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9927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3451" t="30789" r="10105" b="9088"/>
          <a:stretch/>
        </p:blipFill>
        <p:spPr>
          <a:xfrm>
            <a:off x="571863" y="154546"/>
            <a:ext cx="11302458" cy="644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666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4401" t="27219" r="10211" b="9276"/>
          <a:stretch/>
        </p:blipFill>
        <p:spPr>
          <a:xfrm>
            <a:off x="423707" y="218942"/>
            <a:ext cx="11502129" cy="628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82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27279" y="2399764"/>
            <a:ext cx="7169745" cy="51816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CO" dirty="0" smtClean="0"/>
              <a:t>NORMAS DE LAS CLASES VIRTUALES:</a:t>
            </a:r>
          </a:p>
          <a:p>
            <a:pPr marL="457200" indent="-457200">
              <a:buAutoNum type="arabicPeriod"/>
            </a:pPr>
            <a:r>
              <a:rPr lang="es-CO" dirty="0" smtClean="0"/>
              <a:t>Puntualidad.</a:t>
            </a:r>
          </a:p>
          <a:p>
            <a:pPr marL="457200" indent="-457200">
              <a:buAutoNum type="arabicPeriod"/>
            </a:pPr>
            <a:r>
              <a:rPr lang="es-CO" dirty="0" smtClean="0"/>
              <a:t>Porte del uniforme.</a:t>
            </a:r>
          </a:p>
          <a:p>
            <a:pPr marL="457200" indent="-457200">
              <a:buAutoNum type="arabicPeriod"/>
            </a:pPr>
            <a:r>
              <a:rPr lang="es-CO" dirty="0" smtClean="0"/>
              <a:t>Buen manejo del micrófono, la cámara, la pantalla y el chat.</a:t>
            </a:r>
          </a:p>
          <a:p>
            <a:pPr marL="457200" indent="-457200">
              <a:buAutoNum type="arabicPeriod"/>
            </a:pPr>
            <a:r>
              <a:rPr lang="es-CO" dirty="0" smtClean="0"/>
              <a:t>Escuchar y atender al docente y compañeros cuando estén hablándonos. (Exposiciones).</a:t>
            </a:r>
          </a:p>
          <a:p>
            <a:pPr marL="457200" indent="-457200">
              <a:buAutoNum type="arabicPeriod"/>
            </a:pPr>
            <a:r>
              <a:rPr lang="es-CO" dirty="0" smtClean="0"/>
              <a:t>Levantar la mano y esperar el turno para participar.</a:t>
            </a:r>
          </a:p>
          <a:p>
            <a:pPr marL="457200" indent="-457200">
              <a:buAutoNum type="arabicPeriod"/>
            </a:pPr>
            <a:r>
              <a:rPr lang="es-CO" dirty="0" smtClean="0"/>
              <a:t>No interrumpir a quien está hablando. (Respeto y escucha.</a:t>
            </a:r>
          </a:p>
          <a:p>
            <a:pPr marL="457200" indent="-457200">
              <a:buAutoNum type="arabicPeriod"/>
            </a:pPr>
            <a:r>
              <a:rPr lang="es-CO" dirty="0" smtClean="0"/>
              <a:t>Tener listos los cuadernos, textos y elementos necesarios para la clase.</a:t>
            </a:r>
          </a:p>
          <a:p>
            <a:pPr marL="457200" indent="-457200">
              <a:buAutoNum type="arabicPeriod"/>
            </a:pPr>
            <a:r>
              <a:rPr lang="es-CO" dirty="0" smtClean="0"/>
              <a:t>Desarrollar las actividades asignadas durante y después de los encuentros.</a:t>
            </a:r>
          </a:p>
          <a:p>
            <a:pPr marL="457200" indent="-457200">
              <a:buAutoNum type="arabicPeriod"/>
            </a:pPr>
            <a:r>
              <a:rPr lang="es-CO" dirty="0" smtClean="0"/>
              <a:t>Enviar las evidencias solicitadas al correo.</a:t>
            </a:r>
          </a:p>
          <a:p>
            <a:pPr marL="457200" indent="-457200">
              <a:buAutoNum type="arabicPeriod"/>
            </a:pPr>
            <a:endParaRPr lang="es-CO" dirty="0" smtClean="0"/>
          </a:p>
          <a:p>
            <a:pPr marL="457200" indent="-457200">
              <a:buAutoNum type="arabicPeriod"/>
            </a:pPr>
            <a:endParaRPr lang="es-CO" dirty="0" smtClean="0"/>
          </a:p>
          <a:p>
            <a:pPr marL="457200" indent="-457200">
              <a:buAutoNum type="arabicPeriod"/>
            </a:pPr>
            <a:endParaRPr lang="es-CO" dirty="0" smtClean="0"/>
          </a:p>
          <a:p>
            <a:pPr marL="457200" indent="-457200">
              <a:buAutoNum type="arabicPeriod"/>
            </a:pPr>
            <a:endParaRPr lang="es-CO" dirty="0" smtClean="0"/>
          </a:p>
          <a:p>
            <a:pPr marL="457200" indent="-457200">
              <a:buAutoNum type="arabicPeriod"/>
            </a:pPr>
            <a:endParaRPr lang="es-CO" dirty="0" smtClean="0"/>
          </a:p>
          <a:p>
            <a:pPr marL="457200" indent="-457200">
              <a:buAutoNum type="arabicPeriod"/>
            </a:pPr>
            <a:endParaRPr lang="es-CO" dirty="0" smtClean="0"/>
          </a:p>
          <a:p>
            <a:pPr marL="457200" indent="-457200">
              <a:buAutoNum type="arabicPeriod"/>
            </a:pPr>
            <a:endParaRPr lang="es-CO" dirty="0" smtClean="0"/>
          </a:p>
          <a:p>
            <a:pPr marL="457200" indent="-457200">
              <a:buAutoNum type="arabicPeriod"/>
            </a:pPr>
            <a:endParaRPr lang="es-CO" dirty="0" smtClean="0"/>
          </a:p>
          <a:p>
            <a:pPr marL="457200" indent="-457200">
              <a:buAutoNum type="arabicPeriod"/>
            </a:pPr>
            <a:endParaRPr lang="es-CO" dirty="0"/>
          </a:p>
        </p:txBody>
      </p:sp>
      <p:pic>
        <p:nvPicPr>
          <p:cNvPr id="5" name="Picture 2" descr="Personaje de dibujos animados de empresaria | Vector Premi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40"/>
          <a:stretch/>
        </p:blipFill>
        <p:spPr bwMode="auto">
          <a:xfrm>
            <a:off x="8577330" y="502277"/>
            <a:ext cx="3026535" cy="564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2702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MISIÓN: SOCIALIZAR CON SUS PADRES ESTA INFORMACIÓN. 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95269" y="4786894"/>
            <a:ext cx="9001462" cy="1655762"/>
          </a:xfrm>
        </p:spPr>
        <p:txBody>
          <a:bodyPr/>
          <a:lstStyle/>
          <a:p>
            <a:r>
              <a:rPr lang="es-CO" dirty="0" smtClean="0"/>
              <a:t>MUCHAS GRACIAS, QUE TENGAN UN EXCELENTE DÍA.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96262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iños trabajando en la computadora portátil | Vector Grati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919" y="609600"/>
            <a:ext cx="6753048" cy="558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ICHAS DE REFUERZO PARA LOS CONTROLES CUARTO DE PRIMARIA – FELIX RODRIGUEZ  DE LA FUEN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19" y="609600"/>
            <a:ext cx="4762500" cy="558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5303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rase educativa en 2020 | Frases educativas, Frases motivadoras, Frases  educativas para niñ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11" y="272715"/>
            <a:ext cx="10895527" cy="626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9610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6D8C60"/>
      </a:dk2>
      <a:lt2>
        <a:srgbClr val="B1D7A1"/>
      </a:lt2>
      <a:accent1>
        <a:srgbClr val="81B992"/>
      </a:accent1>
      <a:accent2>
        <a:srgbClr val="9ABC65"/>
      </a:accent2>
      <a:accent3>
        <a:srgbClr val="BDB564"/>
      </a:accent3>
      <a:accent4>
        <a:srgbClr val="BD8964"/>
      </a:accent4>
      <a:accent5>
        <a:srgbClr val="BD6466"/>
      </a:accent5>
      <a:accent6>
        <a:srgbClr val="64A4BD"/>
      </a:accent6>
      <a:hlink>
        <a:srgbClr val="8CCC71"/>
      </a:hlink>
      <a:folHlink>
        <a:srgbClr val="A4C795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4539428D-6454-4FE6-B992-2D59F0AC2F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TM04033921[[fn=Damasco]]</Template>
  <TotalTime>238</TotalTime>
  <Words>253</Words>
  <Application>Microsoft Office PowerPoint</Application>
  <PresentationFormat>Panorámica</PresentationFormat>
  <Paragraphs>53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Algerian</vt:lpstr>
      <vt:lpstr>Arial</vt:lpstr>
      <vt:lpstr>Bookman Old Style</vt:lpstr>
      <vt:lpstr>Rockwell</vt:lpstr>
      <vt:lpstr>Damask</vt:lpstr>
      <vt:lpstr>ACOMPAÑAMIENTO DE GRUPO GRADO 3 A IV PERÍODO DE 2020 PROFESORA: OLGA LUCÍA QUINTERO NIETO</vt:lpstr>
      <vt:lpstr>Seguiremos trabajando los encuentros virtuales como lo veníamos haciendo durante el iii período.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MISIÓN: SOCIALIZAR CON SUS PADRES ESTA INFORMACIÓN. 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ACOMPAÑAMIENTO DE GRUPO GRADO 3 A IV PERÍODO</dc:title>
  <dc:creator>Felipe Gonzalez</dc:creator>
  <cp:lastModifiedBy>Felipe Gonzalez</cp:lastModifiedBy>
  <cp:revision>19</cp:revision>
  <dcterms:created xsi:type="dcterms:W3CDTF">2020-09-06T05:33:21Z</dcterms:created>
  <dcterms:modified xsi:type="dcterms:W3CDTF">2020-09-07T17:27:54Z</dcterms:modified>
</cp:coreProperties>
</file>